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 id="2147483687" r:id="rId4"/>
    <p:sldMasterId id="2147483700" r:id="rId5"/>
    <p:sldMasterId id="2147483713" r:id="rId6"/>
  </p:sldMasterIdLst>
  <p:notesMasterIdLst>
    <p:notesMasterId r:id="rId28"/>
  </p:notesMasterIdLst>
  <p:sldIdLst>
    <p:sldId id="256" r:id="rId7"/>
    <p:sldId id="257" r:id="rId8"/>
    <p:sldId id="258" r:id="rId9"/>
    <p:sldId id="259" r:id="rId10"/>
    <p:sldId id="260" r:id="rId11"/>
    <p:sldId id="261" r:id="rId12"/>
    <p:sldId id="293" r:id="rId13"/>
    <p:sldId id="294" r:id="rId14"/>
    <p:sldId id="295" r:id="rId15"/>
    <p:sldId id="296" r:id="rId16"/>
    <p:sldId id="297" r:id="rId17"/>
    <p:sldId id="298" r:id="rId18"/>
    <p:sldId id="299" r:id="rId19"/>
    <p:sldId id="300" r:id="rId20"/>
    <p:sldId id="301" r:id="rId21"/>
    <p:sldId id="302" r:id="rId22"/>
    <p:sldId id="303" r:id="rId23"/>
    <p:sldId id="304" r:id="rId24"/>
    <p:sldId id="305" r:id="rId25"/>
    <p:sldId id="306" r:id="rId26"/>
    <p:sldId id="307" r:id="rId27"/>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404" autoAdjust="0"/>
  </p:normalViewPr>
  <p:slideViewPr>
    <p:cSldViewPr snapToGrid="0">
      <p:cViewPr varScale="1">
        <p:scale>
          <a:sx n="115" d="100"/>
          <a:sy n="115" d="100"/>
        </p:scale>
        <p:origin x="149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22" name="PlaceHolder 1"/>
          <p:cNvSpPr>
            <a:spLocks noGrp="1" noRot="1" noChangeAspect="1"/>
          </p:cNvSpPr>
          <p:nvPr>
            <p:ph type="sldImg"/>
          </p:nvPr>
        </p:nvSpPr>
        <p:spPr>
          <a:xfrm>
            <a:off x="216000" y="812520"/>
            <a:ext cx="7127280" cy="4008960"/>
          </a:xfrm>
          <a:prstGeom prst="rect">
            <a:avLst/>
          </a:prstGeom>
        </p:spPr>
        <p:txBody>
          <a:bodyPr lIns="0" tIns="0" rIns="0" bIns="0" anchor="ctr">
            <a:noAutofit/>
          </a:bodyPr>
          <a:lstStyle/>
          <a:p>
            <a:r>
              <a:rPr lang="fr-FR" sz="1800" b="0" strike="noStrike" spc="-1">
                <a:solidFill>
                  <a:srgbClr val="000000"/>
                </a:solidFill>
                <a:latin typeface="Trebuchet MS"/>
              </a:rPr>
              <a:t>Cliquez pour déplacer la diapo</a:t>
            </a:r>
          </a:p>
        </p:txBody>
      </p:sp>
      <p:sp>
        <p:nvSpPr>
          <p:cNvPr id="323" name="PlaceHolder 2"/>
          <p:cNvSpPr>
            <a:spLocks noGrp="1"/>
          </p:cNvSpPr>
          <p:nvPr>
            <p:ph type="body"/>
          </p:nvPr>
        </p:nvSpPr>
        <p:spPr>
          <a:xfrm>
            <a:off x="756000" y="5078520"/>
            <a:ext cx="6047640" cy="4811040"/>
          </a:xfrm>
          <a:prstGeom prst="rect">
            <a:avLst/>
          </a:prstGeom>
        </p:spPr>
        <p:txBody>
          <a:bodyPr lIns="0" tIns="0" rIns="0" bIns="0">
            <a:noAutofit/>
          </a:bodyPr>
          <a:lstStyle/>
          <a:p>
            <a:r>
              <a:rPr lang="fr-FR" sz="2000" b="0" strike="noStrike" spc="-1">
                <a:latin typeface="Arial"/>
              </a:rPr>
              <a:t>Cliquez pour modifier le format des notes</a:t>
            </a:r>
          </a:p>
        </p:txBody>
      </p:sp>
      <p:sp>
        <p:nvSpPr>
          <p:cNvPr id="324" name="PlaceHolder 3"/>
          <p:cNvSpPr>
            <a:spLocks noGrp="1"/>
          </p:cNvSpPr>
          <p:nvPr>
            <p:ph type="hdr"/>
          </p:nvPr>
        </p:nvSpPr>
        <p:spPr>
          <a:xfrm>
            <a:off x="0" y="0"/>
            <a:ext cx="3280680" cy="534240"/>
          </a:xfrm>
          <a:prstGeom prst="rect">
            <a:avLst/>
          </a:prstGeom>
        </p:spPr>
        <p:txBody>
          <a:bodyPr lIns="0" tIns="0" rIns="0" bIns="0">
            <a:noAutofit/>
          </a:bodyPr>
          <a:lstStyle/>
          <a:p>
            <a:r>
              <a:rPr lang="fr-FR" sz="1400" b="0" strike="noStrike" spc="-1">
                <a:latin typeface="Times New Roman"/>
              </a:rPr>
              <a:t>&lt;en-tête&gt;</a:t>
            </a:r>
          </a:p>
        </p:txBody>
      </p:sp>
      <p:sp>
        <p:nvSpPr>
          <p:cNvPr id="325" name="PlaceHolder 4"/>
          <p:cNvSpPr>
            <a:spLocks noGrp="1"/>
          </p:cNvSpPr>
          <p:nvPr>
            <p:ph type="dt"/>
          </p:nvPr>
        </p:nvSpPr>
        <p:spPr>
          <a:xfrm>
            <a:off x="4278960" y="0"/>
            <a:ext cx="3280680" cy="534240"/>
          </a:xfrm>
          <a:prstGeom prst="rect">
            <a:avLst/>
          </a:prstGeom>
        </p:spPr>
        <p:txBody>
          <a:bodyPr lIns="0" tIns="0" rIns="0" bIns="0">
            <a:noAutofit/>
          </a:bodyPr>
          <a:lstStyle/>
          <a:p>
            <a:pPr algn="r"/>
            <a:r>
              <a:rPr lang="fr-FR" sz="1400" b="0" strike="noStrike" spc="-1">
                <a:latin typeface="Times New Roman"/>
              </a:rPr>
              <a:t>&lt;date/heure&gt;</a:t>
            </a:r>
          </a:p>
        </p:txBody>
      </p:sp>
      <p:sp>
        <p:nvSpPr>
          <p:cNvPr id="326" name="PlaceHolder 5"/>
          <p:cNvSpPr>
            <a:spLocks noGrp="1"/>
          </p:cNvSpPr>
          <p:nvPr>
            <p:ph type="ftr"/>
          </p:nvPr>
        </p:nvSpPr>
        <p:spPr>
          <a:xfrm>
            <a:off x="0" y="10157400"/>
            <a:ext cx="3280680" cy="534240"/>
          </a:xfrm>
          <a:prstGeom prst="rect">
            <a:avLst/>
          </a:prstGeom>
        </p:spPr>
        <p:txBody>
          <a:bodyPr lIns="0" tIns="0" rIns="0" bIns="0" anchor="b">
            <a:noAutofit/>
          </a:bodyPr>
          <a:lstStyle/>
          <a:p>
            <a:r>
              <a:rPr lang="fr-FR" sz="1400" b="0" strike="noStrike" spc="-1">
                <a:latin typeface="Times New Roman"/>
              </a:rPr>
              <a:t>&lt;pied de page&gt;</a:t>
            </a:r>
          </a:p>
        </p:txBody>
      </p:sp>
      <p:sp>
        <p:nvSpPr>
          <p:cNvPr id="327" name="PlaceHolder 6"/>
          <p:cNvSpPr>
            <a:spLocks noGrp="1"/>
          </p:cNvSpPr>
          <p:nvPr>
            <p:ph type="sldNum"/>
          </p:nvPr>
        </p:nvSpPr>
        <p:spPr>
          <a:xfrm>
            <a:off x="4278960" y="10157400"/>
            <a:ext cx="3280680" cy="534240"/>
          </a:xfrm>
          <a:prstGeom prst="rect">
            <a:avLst/>
          </a:prstGeom>
        </p:spPr>
        <p:txBody>
          <a:bodyPr lIns="0" tIns="0" rIns="0" bIns="0" anchor="b">
            <a:noAutofit/>
          </a:bodyPr>
          <a:lstStyle/>
          <a:p>
            <a:pPr algn="r"/>
            <a:fld id="{E6069847-69DB-412A-9D6C-50F1010A1234}" type="slidenum">
              <a:rPr lang="fr-FR" sz="1400" b="0" strike="noStrike" spc="-1">
                <a:latin typeface="Times New Roman"/>
              </a:rPr>
              <a:t>‹N°›</a:t>
            </a:fld>
            <a:endParaRPr lang="fr-FR" sz="1400" b="0" strike="noStrike" spc="-1">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8" name="PlaceHolder 1"/>
          <p:cNvSpPr>
            <a:spLocks noGrp="1" noRot="1" noChangeAspect="1"/>
          </p:cNvSpPr>
          <p:nvPr>
            <p:ph type="sldImg"/>
          </p:nvPr>
        </p:nvSpPr>
        <p:spPr>
          <a:xfrm>
            <a:off x="1371600" y="1143000"/>
            <a:ext cx="4114800" cy="3086100"/>
          </a:xfrm>
          <a:prstGeom prst="rect">
            <a:avLst/>
          </a:prstGeom>
        </p:spPr>
      </p:sp>
      <p:sp>
        <p:nvSpPr>
          <p:cNvPr id="609" name="PlaceHolder 2"/>
          <p:cNvSpPr>
            <a:spLocks noGrp="1"/>
          </p:cNvSpPr>
          <p:nvPr>
            <p:ph type="body"/>
          </p:nvPr>
        </p:nvSpPr>
        <p:spPr>
          <a:xfrm>
            <a:off x="685800" y="4400640"/>
            <a:ext cx="5486040" cy="3600000"/>
          </a:xfrm>
          <a:prstGeom prst="rect">
            <a:avLst/>
          </a:prstGeom>
        </p:spPr>
        <p:txBody>
          <a:bodyPr>
            <a:noAutofit/>
          </a:bodyPr>
          <a:lstStyle/>
          <a:p>
            <a:pPr marL="216000" indent="-216000">
              <a:lnSpc>
                <a:spcPct val="100000"/>
              </a:lnSpc>
            </a:pPr>
            <a:r>
              <a:rPr lang="fr-FR" sz="2000" b="0" strike="noStrike" spc="-1">
                <a:latin typeface="Arial"/>
              </a:rPr>
              <a:t>Compétences méthodologiques: savoir organiser son travail, gérer son temps, prendre des notes, rechercher et synthétiser des informations, argumenter et structurer un raisonnement</a:t>
            </a:r>
          </a:p>
          <a:p>
            <a:pPr marL="216000" indent="-216000">
              <a:lnSpc>
                <a:spcPct val="100000"/>
              </a:lnSpc>
            </a:pPr>
            <a:r>
              <a:rPr lang="fr-FR" sz="2000" b="0" strike="noStrike" spc="-1">
                <a:latin typeface="Arial"/>
              </a:rPr>
              <a:t>Temps de travail personnel important</a:t>
            </a:r>
          </a:p>
          <a:p>
            <a:pPr marL="216000" indent="-216000">
              <a:lnSpc>
                <a:spcPct val="100000"/>
              </a:lnSpc>
            </a:pPr>
            <a:endParaRPr lang="fr-FR" sz="2000" b="0" strike="noStrike" spc="-1">
              <a:latin typeface="Arial"/>
            </a:endParaRPr>
          </a:p>
        </p:txBody>
      </p:sp>
      <p:sp>
        <p:nvSpPr>
          <p:cNvPr id="610" name="Espace réservé du numéro de diapositive 3"/>
          <p:cNvSpPr txBox="1"/>
          <p:nvPr/>
        </p:nvSpPr>
        <p:spPr>
          <a:xfrm>
            <a:off x="3884760" y="8685360"/>
            <a:ext cx="2971440" cy="458280"/>
          </a:xfrm>
          <a:prstGeom prst="rect">
            <a:avLst/>
          </a:prstGeom>
          <a:noFill/>
          <a:ln w="0">
            <a:noFill/>
          </a:ln>
        </p:spPr>
        <p:txBody>
          <a:bodyPr anchor="b">
            <a:noAutofit/>
          </a:bodyPr>
          <a:lstStyle/>
          <a:p>
            <a:pPr algn="r">
              <a:lnSpc>
                <a:spcPct val="100000"/>
              </a:lnSpc>
            </a:pPr>
            <a:fld id="{E544BC69-BAEA-464C-B2E7-A60EE61535FE}" type="slidenum">
              <a:rPr lang="fr-FR" sz="1200" b="0" strike="noStrike" spc="-1">
                <a:solidFill>
                  <a:srgbClr val="000000"/>
                </a:solidFill>
                <a:latin typeface="+mn-lt"/>
                <a:ea typeface="+mn-ea"/>
              </a:rPr>
              <a:t>9</a:t>
            </a:fld>
            <a:endParaRPr lang="fr-FR" sz="1200" b="0" strike="noStrike" spc="-1">
              <a:latin typeface="Times New Roman"/>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1" name="PlaceHolder 1"/>
          <p:cNvSpPr>
            <a:spLocks noGrp="1" noRot="1" noChangeAspect="1"/>
          </p:cNvSpPr>
          <p:nvPr>
            <p:ph type="sldImg"/>
          </p:nvPr>
        </p:nvSpPr>
        <p:spPr>
          <a:xfrm>
            <a:off x="1371600" y="1143000"/>
            <a:ext cx="4114800" cy="3086100"/>
          </a:xfrm>
          <a:prstGeom prst="rect">
            <a:avLst/>
          </a:prstGeom>
        </p:spPr>
      </p:sp>
      <p:sp>
        <p:nvSpPr>
          <p:cNvPr id="612" name="PlaceHolder 2"/>
          <p:cNvSpPr>
            <a:spLocks noGrp="1"/>
          </p:cNvSpPr>
          <p:nvPr>
            <p:ph type="body"/>
          </p:nvPr>
        </p:nvSpPr>
        <p:spPr>
          <a:xfrm>
            <a:off x="685800" y="4400640"/>
            <a:ext cx="5486040" cy="3600000"/>
          </a:xfrm>
          <a:prstGeom prst="rect">
            <a:avLst/>
          </a:prstGeom>
        </p:spPr>
        <p:txBody>
          <a:bodyPr>
            <a:noAutofit/>
          </a:bodyPr>
          <a:lstStyle/>
          <a:p>
            <a:endParaRPr lang="fr-FR" sz="2000" b="0" strike="noStrike" spc="-1">
              <a:latin typeface="Arial"/>
            </a:endParaRPr>
          </a:p>
        </p:txBody>
      </p:sp>
      <p:sp>
        <p:nvSpPr>
          <p:cNvPr id="613" name="Espace réservé du numéro de diapositive 3"/>
          <p:cNvSpPr txBox="1"/>
          <p:nvPr/>
        </p:nvSpPr>
        <p:spPr>
          <a:xfrm>
            <a:off x="3884760" y="8685360"/>
            <a:ext cx="2971440" cy="458280"/>
          </a:xfrm>
          <a:prstGeom prst="rect">
            <a:avLst/>
          </a:prstGeom>
          <a:noFill/>
          <a:ln w="0">
            <a:noFill/>
          </a:ln>
        </p:spPr>
        <p:txBody>
          <a:bodyPr anchor="b">
            <a:noAutofit/>
          </a:bodyPr>
          <a:lstStyle/>
          <a:p>
            <a:pPr algn="r">
              <a:lnSpc>
                <a:spcPct val="100000"/>
              </a:lnSpc>
            </a:pPr>
            <a:fld id="{CD8C2D0D-C7C7-4C20-A353-8BD97B48B3F2}" type="slidenum">
              <a:rPr lang="fr-FR" sz="1200" b="0" strike="noStrike" spc="-1">
                <a:solidFill>
                  <a:srgbClr val="000000"/>
                </a:solidFill>
                <a:latin typeface="+mn-lt"/>
                <a:ea typeface="+mn-ea"/>
              </a:rPr>
              <a:t>12</a:t>
            </a:fld>
            <a:endParaRPr lang="fr-FR" sz="1200" b="0" strike="noStrike" spc="-1">
              <a:latin typeface="Times New Roman"/>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 name="PlaceHolder 1"/>
          <p:cNvSpPr>
            <a:spLocks noGrp="1" noRot="1" noChangeAspect="1"/>
          </p:cNvSpPr>
          <p:nvPr>
            <p:ph type="sldImg"/>
          </p:nvPr>
        </p:nvSpPr>
        <p:spPr>
          <a:xfrm>
            <a:off x="1371600" y="1143000"/>
            <a:ext cx="4114800" cy="3086100"/>
          </a:xfrm>
          <a:prstGeom prst="rect">
            <a:avLst/>
          </a:prstGeom>
        </p:spPr>
      </p:sp>
      <p:sp>
        <p:nvSpPr>
          <p:cNvPr id="615" name="PlaceHolder 2"/>
          <p:cNvSpPr>
            <a:spLocks noGrp="1"/>
          </p:cNvSpPr>
          <p:nvPr>
            <p:ph type="body"/>
          </p:nvPr>
        </p:nvSpPr>
        <p:spPr>
          <a:xfrm>
            <a:off x="685800" y="4400640"/>
            <a:ext cx="5486040" cy="3600000"/>
          </a:xfrm>
          <a:prstGeom prst="rect">
            <a:avLst/>
          </a:prstGeom>
        </p:spPr>
        <p:txBody>
          <a:bodyPr>
            <a:noAutofit/>
          </a:bodyPr>
          <a:lstStyle/>
          <a:p>
            <a:endParaRPr lang="fr-FR" sz="2000" b="0" strike="noStrike" spc="-1">
              <a:latin typeface="Arial"/>
            </a:endParaRPr>
          </a:p>
        </p:txBody>
      </p:sp>
      <p:sp>
        <p:nvSpPr>
          <p:cNvPr id="616" name="Espace réservé du numéro de diapositive 3"/>
          <p:cNvSpPr txBox="1"/>
          <p:nvPr/>
        </p:nvSpPr>
        <p:spPr>
          <a:xfrm>
            <a:off x="3884760" y="8685360"/>
            <a:ext cx="2971440" cy="458280"/>
          </a:xfrm>
          <a:prstGeom prst="rect">
            <a:avLst/>
          </a:prstGeom>
          <a:noFill/>
          <a:ln w="0">
            <a:noFill/>
          </a:ln>
        </p:spPr>
        <p:txBody>
          <a:bodyPr anchor="b">
            <a:noAutofit/>
          </a:bodyPr>
          <a:lstStyle/>
          <a:p>
            <a:pPr algn="r">
              <a:lnSpc>
                <a:spcPct val="100000"/>
              </a:lnSpc>
            </a:pPr>
            <a:fld id="{038D580C-FB27-4BB5-85DE-48A5F8BC2BC6}" type="slidenum">
              <a:rPr lang="fr-FR" sz="1200" b="0" strike="noStrike" spc="-1">
                <a:solidFill>
                  <a:srgbClr val="000000"/>
                </a:solidFill>
                <a:latin typeface="+mn-lt"/>
                <a:ea typeface="+mn-ea"/>
              </a:rPr>
              <a:t>16</a:t>
            </a:fld>
            <a:endParaRPr lang="fr-FR" sz="1200" b="0" strike="noStrike" spc="-1">
              <a:latin typeface="Times New Roman"/>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49" name="PlaceHolder 2"/>
          <p:cNvSpPr>
            <a:spLocks noGrp="1"/>
          </p:cNvSpPr>
          <p:nvPr>
            <p:ph type="body"/>
          </p:nvPr>
        </p:nvSpPr>
        <p:spPr>
          <a:xfrm>
            <a:off x="609480" y="2160720"/>
            <a:ext cx="63475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50" name="PlaceHolder 3"/>
          <p:cNvSpPr>
            <a:spLocks noGrp="1"/>
          </p:cNvSpPr>
          <p:nvPr>
            <p:ph type="body"/>
          </p:nvPr>
        </p:nvSpPr>
        <p:spPr>
          <a:xfrm>
            <a:off x="609480" y="4187520"/>
            <a:ext cx="63475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52" name="PlaceHolder 2"/>
          <p:cNvSpPr>
            <a:spLocks noGrp="1"/>
          </p:cNvSpPr>
          <p:nvPr>
            <p:ph type="body"/>
          </p:nvPr>
        </p:nvSpPr>
        <p:spPr>
          <a:xfrm>
            <a:off x="609480" y="21607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53" name="PlaceHolder 3"/>
          <p:cNvSpPr>
            <a:spLocks noGrp="1"/>
          </p:cNvSpPr>
          <p:nvPr>
            <p:ph type="body"/>
          </p:nvPr>
        </p:nvSpPr>
        <p:spPr>
          <a:xfrm>
            <a:off x="3862080" y="21607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54" name="PlaceHolder 4"/>
          <p:cNvSpPr>
            <a:spLocks noGrp="1"/>
          </p:cNvSpPr>
          <p:nvPr>
            <p:ph type="body"/>
          </p:nvPr>
        </p:nvSpPr>
        <p:spPr>
          <a:xfrm>
            <a:off x="609480" y="41875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55" name="PlaceHolder 5"/>
          <p:cNvSpPr>
            <a:spLocks noGrp="1"/>
          </p:cNvSpPr>
          <p:nvPr>
            <p:ph type="body"/>
          </p:nvPr>
        </p:nvSpPr>
        <p:spPr>
          <a:xfrm>
            <a:off x="3862080" y="41875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57" name="PlaceHolder 2"/>
          <p:cNvSpPr>
            <a:spLocks noGrp="1"/>
          </p:cNvSpPr>
          <p:nvPr>
            <p:ph type="body"/>
          </p:nvPr>
        </p:nvSpPr>
        <p:spPr>
          <a:xfrm>
            <a:off x="609480" y="2160720"/>
            <a:ext cx="20437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58" name="PlaceHolder 3"/>
          <p:cNvSpPr>
            <a:spLocks noGrp="1"/>
          </p:cNvSpPr>
          <p:nvPr>
            <p:ph type="body"/>
          </p:nvPr>
        </p:nvSpPr>
        <p:spPr>
          <a:xfrm>
            <a:off x="2755800" y="2160720"/>
            <a:ext cx="20437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59" name="PlaceHolder 4"/>
          <p:cNvSpPr>
            <a:spLocks noGrp="1"/>
          </p:cNvSpPr>
          <p:nvPr>
            <p:ph type="body"/>
          </p:nvPr>
        </p:nvSpPr>
        <p:spPr>
          <a:xfrm>
            <a:off x="4902120" y="2160720"/>
            <a:ext cx="20437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60" name="PlaceHolder 5"/>
          <p:cNvSpPr>
            <a:spLocks noGrp="1"/>
          </p:cNvSpPr>
          <p:nvPr>
            <p:ph type="body"/>
          </p:nvPr>
        </p:nvSpPr>
        <p:spPr>
          <a:xfrm>
            <a:off x="609480" y="4187520"/>
            <a:ext cx="20437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61" name="PlaceHolder 6"/>
          <p:cNvSpPr>
            <a:spLocks noGrp="1"/>
          </p:cNvSpPr>
          <p:nvPr>
            <p:ph type="body"/>
          </p:nvPr>
        </p:nvSpPr>
        <p:spPr>
          <a:xfrm>
            <a:off x="2755800" y="4187520"/>
            <a:ext cx="20437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62" name="PlaceHolder 7"/>
          <p:cNvSpPr>
            <a:spLocks noGrp="1"/>
          </p:cNvSpPr>
          <p:nvPr>
            <p:ph type="body"/>
          </p:nvPr>
        </p:nvSpPr>
        <p:spPr>
          <a:xfrm>
            <a:off x="4902120" y="4187520"/>
            <a:ext cx="20437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74"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75" name="PlaceHolder 2"/>
          <p:cNvSpPr>
            <a:spLocks noGrp="1"/>
          </p:cNvSpPr>
          <p:nvPr>
            <p:ph type="subTitle"/>
          </p:nvPr>
        </p:nvSpPr>
        <p:spPr>
          <a:xfrm>
            <a:off x="609480" y="2160720"/>
            <a:ext cx="6347520" cy="3880440"/>
          </a:xfrm>
          <a:prstGeom prst="rect">
            <a:avLst/>
          </a:prstGeom>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6"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77" name="PlaceHolder 2"/>
          <p:cNvSpPr>
            <a:spLocks noGrp="1"/>
          </p:cNvSpPr>
          <p:nvPr>
            <p:ph type="body"/>
          </p:nvPr>
        </p:nvSpPr>
        <p:spPr>
          <a:xfrm>
            <a:off x="609480" y="2160720"/>
            <a:ext cx="6347520" cy="388044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78"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79" name="PlaceHolder 2"/>
          <p:cNvSpPr>
            <a:spLocks noGrp="1"/>
          </p:cNvSpPr>
          <p:nvPr>
            <p:ph type="body"/>
          </p:nvPr>
        </p:nvSpPr>
        <p:spPr>
          <a:xfrm>
            <a:off x="609480" y="2160720"/>
            <a:ext cx="3097440" cy="388044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80" name="PlaceHolder 3"/>
          <p:cNvSpPr>
            <a:spLocks noGrp="1"/>
          </p:cNvSpPr>
          <p:nvPr>
            <p:ph type="body"/>
          </p:nvPr>
        </p:nvSpPr>
        <p:spPr>
          <a:xfrm>
            <a:off x="3862080" y="2160720"/>
            <a:ext cx="3097440" cy="388044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1"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82" name="PlaceHolder 1"/>
          <p:cNvSpPr>
            <a:spLocks noGrp="1"/>
          </p:cNvSpPr>
          <p:nvPr>
            <p:ph type="subTitle"/>
          </p:nvPr>
        </p:nvSpPr>
        <p:spPr>
          <a:xfrm>
            <a:off x="609480" y="609480"/>
            <a:ext cx="6347520" cy="6122160"/>
          </a:xfrm>
          <a:prstGeom prst="rect">
            <a:avLst/>
          </a:prstGeom>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83"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84" name="PlaceHolder 2"/>
          <p:cNvSpPr>
            <a:spLocks noGrp="1"/>
          </p:cNvSpPr>
          <p:nvPr>
            <p:ph type="body"/>
          </p:nvPr>
        </p:nvSpPr>
        <p:spPr>
          <a:xfrm>
            <a:off x="609480" y="21607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85" name="PlaceHolder 3"/>
          <p:cNvSpPr>
            <a:spLocks noGrp="1"/>
          </p:cNvSpPr>
          <p:nvPr>
            <p:ph type="body"/>
          </p:nvPr>
        </p:nvSpPr>
        <p:spPr>
          <a:xfrm>
            <a:off x="3862080" y="2160720"/>
            <a:ext cx="3097440" cy="388044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86" name="PlaceHolder 4"/>
          <p:cNvSpPr>
            <a:spLocks noGrp="1"/>
          </p:cNvSpPr>
          <p:nvPr>
            <p:ph type="body"/>
          </p:nvPr>
        </p:nvSpPr>
        <p:spPr>
          <a:xfrm>
            <a:off x="609480" y="41875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7"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28" name="PlaceHolder 2"/>
          <p:cNvSpPr>
            <a:spLocks noGrp="1"/>
          </p:cNvSpPr>
          <p:nvPr>
            <p:ph type="subTitle"/>
          </p:nvPr>
        </p:nvSpPr>
        <p:spPr>
          <a:xfrm>
            <a:off x="609480" y="2160720"/>
            <a:ext cx="6347520" cy="3880440"/>
          </a:xfrm>
          <a:prstGeom prst="rect">
            <a:avLst/>
          </a:prstGeom>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87"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88" name="PlaceHolder 2"/>
          <p:cNvSpPr>
            <a:spLocks noGrp="1"/>
          </p:cNvSpPr>
          <p:nvPr>
            <p:ph type="body"/>
          </p:nvPr>
        </p:nvSpPr>
        <p:spPr>
          <a:xfrm>
            <a:off x="609480" y="2160720"/>
            <a:ext cx="3097440" cy="388044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89" name="PlaceHolder 3"/>
          <p:cNvSpPr>
            <a:spLocks noGrp="1"/>
          </p:cNvSpPr>
          <p:nvPr>
            <p:ph type="body"/>
          </p:nvPr>
        </p:nvSpPr>
        <p:spPr>
          <a:xfrm>
            <a:off x="3862080" y="21607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90" name="PlaceHolder 4"/>
          <p:cNvSpPr>
            <a:spLocks noGrp="1"/>
          </p:cNvSpPr>
          <p:nvPr>
            <p:ph type="body"/>
          </p:nvPr>
        </p:nvSpPr>
        <p:spPr>
          <a:xfrm>
            <a:off x="3862080" y="41875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91"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92" name="PlaceHolder 2"/>
          <p:cNvSpPr>
            <a:spLocks noGrp="1"/>
          </p:cNvSpPr>
          <p:nvPr>
            <p:ph type="body"/>
          </p:nvPr>
        </p:nvSpPr>
        <p:spPr>
          <a:xfrm>
            <a:off x="609480" y="21607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93" name="PlaceHolder 3"/>
          <p:cNvSpPr>
            <a:spLocks noGrp="1"/>
          </p:cNvSpPr>
          <p:nvPr>
            <p:ph type="body"/>
          </p:nvPr>
        </p:nvSpPr>
        <p:spPr>
          <a:xfrm>
            <a:off x="3862080" y="21607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94" name="PlaceHolder 4"/>
          <p:cNvSpPr>
            <a:spLocks noGrp="1"/>
          </p:cNvSpPr>
          <p:nvPr>
            <p:ph type="body"/>
          </p:nvPr>
        </p:nvSpPr>
        <p:spPr>
          <a:xfrm>
            <a:off x="609480" y="4187520"/>
            <a:ext cx="63475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95"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96" name="PlaceHolder 2"/>
          <p:cNvSpPr>
            <a:spLocks noGrp="1"/>
          </p:cNvSpPr>
          <p:nvPr>
            <p:ph type="body"/>
          </p:nvPr>
        </p:nvSpPr>
        <p:spPr>
          <a:xfrm>
            <a:off x="609480" y="2160720"/>
            <a:ext cx="63475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97" name="PlaceHolder 3"/>
          <p:cNvSpPr>
            <a:spLocks noGrp="1"/>
          </p:cNvSpPr>
          <p:nvPr>
            <p:ph type="body"/>
          </p:nvPr>
        </p:nvSpPr>
        <p:spPr>
          <a:xfrm>
            <a:off x="609480" y="4187520"/>
            <a:ext cx="63475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98"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99" name="PlaceHolder 2"/>
          <p:cNvSpPr>
            <a:spLocks noGrp="1"/>
          </p:cNvSpPr>
          <p:nvPr>
            <p:ph type="body"/>
          </p:nvPr>
        </p:nvSpPr>
        <p:spPr>
          <a:xfrm>
            <a:off x="609480" y="21607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100" name="PlaceHolder 3"/>
          <p:cNvSpPr>
            <a:spLocks noGrp="1"/>
          </p:cNvSpPr>
          <p:nvPr>
            <p:ph type="body"/>
          </p:nvPr>
        </p:nvSpPr>
        <p:spPr>
          <a:xfrm>
            <a:off x="3862080" y="21607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101" name="PlaceHolder 4"/>
          <p:cNvSpPr>
            <a:spLocks noGrp="1"/>
          </p:cNvSpPr>
          <p:nvPr>
            <p:ph type="body"/>
          </p:nvPr>
        </p:nvSpPr>
        <p:spPr>
          <a:xfrm>
            <a:off x="609480" y="41875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102" name="PlaceHolder 5"/>
          <p:cNvSpPr>
            <a:spLocks noGrp="1"/>
          </p:cNvSpPr>
          <p:nvPr>
            <p:ph type="body"/>
          </p:nvPr>
        </p:nvSpPr>
        <p:spPr>
          <a:xfrm>
            <a:off x="3862080" y="41875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03"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104" name="PlaceHolder 2"/>
          <p:cNvSpPr>
            <a:spLocks noGrp="1"/>
          </p:cNvSpPr>
          <p:nvPr>
            <p:ph type="body"/>
          </p:nvPr>
        </p:nvSpPr>
        <p:spPr>
          <a:xfrm>
            <a:off x="609480" y="2160720"/>
            <a:ext cx="20437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105" name="PlaceHolder 3"/>
          <p:cNvSpPr>
            <a:spLocks noGrp="1"/>
          </p:cNvSpPr>
          <p:nvPr>
            <p:ph type="body"/>
          </p:nvPr>
        </p:nvSpPr>
        <p:spPr>
          <a:xfrm>
            <a:off x="2755800" y="2160720"/>
            <a:ext cx="20437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106" name="PlaceHolder 4"/>
          <p:cNvSpPr>
            <a:spLocks noGrp="1"/>
          </p:cNvSpPr>
          <p:nvPr>
            <p:ph type="body"/>
          </p:nvPr>
        </p:nvSpPr>
        <p:spPr>
          <a:xfrm>
            <a:off x="4902120" y="2160720"/>
            <a:ext cx="20437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107" name="PlaceHolder 5"/>
          <p:cNvSpPr>
            <a:spLocks noGrp="1"/>
          </p:cNvSpPr>
          <p:nvPr>
            <p:ph type="body"/>
          </p:nvPr>
        </p:nvSpPr>
        <p:spPr>
          <a:xfrm>
            <a:off x="609480" y="4187520"/>
            <a:ext cx="20437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108" name="PlaceHolder 6"/>
          <p:cNvSpPr>
            <a:spLocks noGrp="1"/>
          </p:cNvSpPr>
          <p:nvPr>
            <p:ph type="body"/>
          </p:nvPr>
        </p:nvSpPr>
        <p:spPr>
          <a:xfrm>
            <a:off x="2755800" y="4187520"/>
            <a:ext cx="20437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109" name="PlaceHolder 7"/>
          <p:cNvSpPr>
            <a:spLocks noGrp="1"/>
          </p:cNvSpPr>
          <p:nvPr>
            <p:ph type="body"/>
          </p:nvPr>
        </p:nvSpPr>
        <p:spPr>
          <a:xfrm>
            <a:off x="4902120" y="4187520"/>
            <a:ext cx="20437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29"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130" name="PlaceHolder 2"/>
          <p:cNvSpPr>
            <a:spLocks noGrp="1"/>
          </p:cNvSpPr>
          <p:nvPr>
            <p:ph type="subTitle"/>
          </p:nvPr>
        </p:nvSpPr>
        <p:spPr>
          <a:xfrm>
            <a:off x="609480" y="2160720"/>
            <a:ext cx="6347520" cy="3880440"/>
          </a:xfrm>
          <a:prstGeom prst="rect">
            <a:avLst/>
          </a:prstGeom>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31"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132" name="PlaceHolder 2"/>
          <p:cNvSpPr>
            <a:spLocks noGrp="1"/>
          </p:cNvSpPr>
          <p:nvPr>
            <p:ph type="body"/>
          </p:nvPr>
        </p:nvSpPr>
        <p:spPr>
          <a:xfrm>
            <a:off x="609480" y="2160720"/>
            <a:ext cx="6347520" cy="388044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33"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134" name="PlaceHolder 2"/>
          <p:cNvSpPr>
            <a:spLocks noGrp="1"/>
          </p:cNvSpPr>
          <p:nvPr>
            <p:ph type="body"/>
          </p:nvPr>
        </p:nvSpPr>
        <p:spPr>
          <a:xfrm>
            <a:off x="609480" y="2160720"/>
            <a:ext cx="3097440" cy="388044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135" name="PlaceHolder 3"/>
          <p:cNvSpPr>
            <a:spLocks noGrp="1"/>
          </p:cNvSpPr>
          <p:nvPr>
            <p:ph type="body"/>
          </p:nvPr>
        </p:nvSpPr>
        <p:spPr>
          <a:xfrm>
            <a:off x="3862080" y="2160720"/>
            <a:ext cx="3097440" cy="388044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6"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30" name="PlaceHolder 2"/>
          <p:cNvSpPr>
            <a:spLocks noGrp="1"/>
          </p:cNvSpPr>
          <p:nvPr>
            <p:ph type="body"/>
          </p:nvPr>
        </p:nvSpPr>
        <p:spPr>
          <a:xfrm>
            <a:off x="609480" y="2160720"/>
            <a:ext cx="6347520" cy="388044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7" name="PlaceHolder 1"/>
          <p:cNvSpPr>
            <a:spLocks noGrp="1"/>
          </p:cNvSpPr>
          <p:nvPr>
            <p:ph type="subTitle"/>
          </p:nvPr>
        </p:nvSpPr>
        <p:spPr>
          <a:xfrm>
            <a:off x="609480" y="609480"/>
            <a:ext cx="6347520" cy="6122160"/>
          </a:xfrm>
          <a:prstGeom prst="rect">
            <a:avLst/>
          </a:prstGeom>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38"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139" name="PlaceHolder 2"/>
          <p:cNvSpPr>
            <a:spLocks noGrp="1"/>
          </p:cNvSpPr>
          <p:nvPr>
            <p:ph type="body"/>
          </p:nvPr>
        </p:nvSpPr>
        <p:spPr>
          <a:xfrm>
            <a:off x="609480" y="21607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140" name="PlaceHolder 3"/>
          <p:cNvSpPr>
            <a:spLocks noGrp="1"/>
          </p:cNvSpPr>
          <p:nvPr>
            <p:ph type="body"/>
          </p:nvPr>
        </p:nvSpPr>
        <p:spPr>
          <a:xfrm>
            <a:off x="3862080" y="2160720"/>
            <a:ext cx="3097440" cy="388044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141" name="PlaceHolder 4"/>
          <p:cNvSpPr>
            <a:spLocks noGrp="1"/>
          </p:cNvSpPr>
          <p:nvPr>
            <p:ph type="body"/>
          </p:nvPr>
        </p:nvSpPr>
        <p:spPr>
          <a:xfrm>
            <a:off x="609480" y="41875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42"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143" name="PlaceHolder 2"/>
          <p:cNvSpPr>
            <a:spLocks noGrp="1"/>
          </p:cNvSpPr>
          <p:nvPr>
            <p:ph type="body"/>
          </p:nvPr>
        </p:nvSpPr>
        <p:spPr>
          <a:xfrm>
            <a:off x="609480" y="2160720"/>
            <a:ext cx="3097440" cy="388044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144" name="PlaceHolder 3"/>
          <p:cNvSpPr>
            <a:spLocks noGrp="1"/>
          </p:cNvSpPr>
          <p:nvPr>
            <p:ph type="body"/>
          </p:nvPr>
        </p:nvSpPr>
        <p:spPr>
          <a:xfrm>
            <a:off x="3862080" y="21607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145" name="PlaceHolder 4"/>
          <p:cNvSpPr>
            <a:spLocks noGrp="1"/>
          </p:cNvSpPr>
          <p:nvPr>
            <p:ph type="body"/>
          </p:nvPr>
        </p:nvSpPr>
        <p:spPr>
          <a:xfrm>
            <a:off x="3862080" y="41875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46"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147" name="PlaceHolder 2"/>
          <p:cNvSpPr>
            <a:spLocks noGrp="1"/>
          </p:cNvSpPr>
          <p:nvPr>
            <p:ph type="body"/>
          </p:nvPr>
        </p:nvSpPr>
        <p:spPr>
          <a:xfrm>
            <a:off x="609480" y="21607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148" name="PlaceHolder 3"/>
          <p:cNvSpPr>
            <a:spLocks noGrp="1"/>
          </p:cNvSpPr>
          <p:nvPr>
            <p:ph type="body"/>
          </p:nvPr>
        </p:nvSpPr>
        <p:spPr>
          <a:xfrm>
            <a:off x="3862080" y="21607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149" name="PlaceHolder 4"/>
          <p:cNvSpPr>
            <a:spLocks noGrp="1"/>
          </p:cNvSpPr>
          <p:nvPr>
            <p:ph type="body"/>
          </p:nvPr>
        </p:nvSpPr>
        <p:spPr>
          <a:xfrm>
            <a:off x="609480" y="4187520"/>
            <a:ext cx="63475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50"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151" name="PlaceHolder 2"/>
          <p:cNvSpPr>
            <a:spLocks noGrp="1"/>
          </p:cNvSpPr>
          <p:nvPr>
            <p:ph type="body"/>
          </p:nvPr>
        </p:nvSpPr>
        <p:spPr>
          <a:xfrm>
            <a:off x="609480" y="2160720"/>
            <a:ext cx="63475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152" name="PlaceHolder 3"/>
          <p:cNvSpPr>
            <a:spLocks noGrp="1"/>
          </p:cNvSpPr>
          <p:nvPr>
            <p:ph type="body"/>
          </p:nvPr>
        </p:nvSpPr>
        <p:spPr>
          <a:xfrm>
            <a:off x="609480" y="4187520"/>
            <a:ext cx="63475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53"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154" name="PlaceHolder 2"/>
          <p:cNvSpPr>
            <a:spLocks noGrp="1"/>
          </p:cNvSpPr>
          <p:nvPr>
            <p:ph type="body"/>
          </p:nvPr>
        </p:nvSpPr>
        <p:spPr>
          <a:xfrm>
            <a:off x="609480" y="21607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155" name="PlaceHolder 3"/>
          <p:cNvSpPr>
            <a:spLocks noGrp="1"/>
          </p:cNvSpPr>
          <p:nvPr>
            <p:ph type="body"/>
          </p:nvPr>
        </p:nvSpPr>
        <p:spPr>
          <a:xfrm>
            <a:off x="3862080" y="21607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156" name="PlaceHolder 4"/>
          <p:cNvSpPr>
            <a:spLocks noGrp="1"/>
          </p:cNvSpPr>
          <p:nvPr>
            <p:ph type="body"/>
          </p:nvPr>
        </p:nvSpPr>
        <p:spPr>
          <a:xfrm>
            <a:off x="609480" y="41875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157" name="PlaceHolder 5"/>
          <p:cNvSpPr>
            <a:spLocks noGrp="1"/>
          </p:cNvSpPr>
          <p:nvPr>
            <p:ph type="body"/>
          </p:nvPr>
        </p:nvSpPr>
        <p:spPr>
          <a:xfrm>
            <a:off x="3862080" y="41875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58"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159" name="PlaceHolder 2"/>
          <p:cNvSpPr>
            <a:spLocks noGrp="1"/>
          </p:cNvSpPr>
          <p:nvPr>
            <p:ph type="body"/>
          </p:nvPr>
        </p:nvSpPr>
        <p:spPr>
          <a:xfrm>
            <a:off x="609480" y="2160720"/>
            <a:ext cx="20437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160" name="PlaceHolder 3"/>
          <p:cNvSpPr>
            <a:spLocks noGrp="1"/>
          </p:cNvSpPr>
          <p:nvPr>
            <p:ph type="body"/>
          </p:nvPr>
        </p:nvSpPr>
        <p:spPr>
          <a:xfrm>
            <a:off x="2755800" y="2160720"/>
            <a:ext cx="20437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161" name="PlaceHolder 4"/>
          <p:cNvSpPr>
            <a:spLocks noGrp="1"/>
          </p:cNvSpPr>
          <p:nvPr>
            <p:ph type="body"/>
          </p:nvPr>
        </p:nvSpPr>
        <p:spPr>
          <a:xfrm>
            <a:off x="4902120" y="2160720"/>
            <a:ext cx="20437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162" name="PlaceHolder 5"/>
          <p:cNvSpPr>
            <a:spLocks noGrp="1"/>
          </p:cNvSpPr>
          <p:nvPr>
            <p:ph type="body"/>
          </p:nvPr>
        </p:nvSpPr>
        <p:spPr>
          <a:xfrm>
            <a:off x="609480" y="4187520"/>
            <a:ext cx="20437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163" name="PlaceHolder 6"/>
          <p:cNvSpPr>
            <a:spLocks noGrp="1"/>
          </p:cNvSpPr>
          <p:nvPr>
            <p:ph type="body"/>
          </p:nvPr>
        </p:nvSpPr>
        <p:spPr>
          <a:xfrm>
            <a:off x="2755800" y="4187520"/>
            <a:ext cx="20437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164" name="PlaceHolder 7"/>
          <p:cNvSpPr>
            <a:spLocks noGrp="1"/>
          </p:cNvSpPr>
          <p:nvPr>
            <p:ph type="body"/>
          </p:nvPr>
        </p:nvSpPr>
        <p:spPr>
          <a:xfrm>
            <a:off x="4902120" y="4187520"/>
            <a:ext cx="20437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81"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182" name="PlaceHolder 2"/>
          <p:cNvSpPr>
            <a:spLocks noGrp="1"/>
          </p:cNvSpPr>
          <p:nvPr>
            <p:ph type="subTitle"/>
          </p:nvPr>
        </p:nvSpPr>
        <p:spPr>
          <a:xfrm>
            <a:off x="609480" y="2160720"/>
            <a:ext cx="6347520" cy="3880440"/>
          </a:xfrm>
          <a:prstGeom prst="rect">
            <a:avLst/>
          </a:prstGeom>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83"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184" name="PlaceHolder 2"/>
          <p:cNvSpPr>
            <a:spLocks noGrp="1"/>
          </p:cNvSpPr>
          <p:nvPr>
            <p:ph type="body"/>
          </p:nvPr>
        </p:nvSpPr>
        <p:spPr>
          <a:xfrm>
            <a:off x="609480" y="2160720"/>
            <a:ext cx="6347520" cy="388044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32" name="PlaceHolder 2"/>
          <p:cNvSpPr>
            <a:spLocks noGrp="1"/>
          </p:cNvSpPr>
          <p:nvPr>
            <p:ph type="body"/>
          </p:nvPr>
        </p:nvSpPr>
        <p:spPr>
          <a:xfrm>
            <a:off x="609480" y="2160720"/>
            <a:ext cx="3097440" cy="388044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33" name="PlaceHolder 3"/>
          <p:cNvSpPr>
            <a:spLocks noGrp="1"/>
          </p:cNvSpPr>
          <p:nvPr>
            <p:ph type="body"/>
          </p:nvPr>
        </p:nvSpPr>
        <p:spPr>
          <a:xfrm>
            <a:off x="3862080" y="2160720"/>
            <a:ext cx="3097440" cy="388044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85"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186" name="PlaceHolder 2"/>
          <p:cNvSpPr>
            <a:spLocks noGrp="1"/>
          </p:cNvSpPr>
          <p:nvPr>
            <p:ph type="body"/>
          </p:nvPr>
        </p:nvSpPr>
        <p:spPr>
          <a:xfrm>
            <a:off x="609480" y="2160720"/>
            <a:ext cx="3097440" cy="388044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187" name="PlaceHolder 3"/>
          <p:cNvSpPr>
            <a:spLocks noGrp="1"/>
          </p:cNvSpPr>
          <p:nvPr>
            <p:ph type="body"/>
          </p:nvPr>
        </p:nvSpPr>
        <p:spPr>
          <a:xfrm>
            <a:off x="3862080" y="2160720"/>
            <a:ext cx="3097440" cy="388044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88"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89" name="PlaceHolder 1"/>
          <p:cNvSpPr>
            <a:spLocks noGrp="1"/>
          </p:cNvSpPr>
          <p:nvPr>
            <p:ph type="subTitle"/>
          </p:nvPr>
        </p:nvSpPr>
        <p:spPr>
          <a:xfrm>
            <a:off x="609480" y="609480"/>
            <a:ext cx="6347520" cy="6122160"/>
          </a:xfrm>
          <a:prstGeom prst="rect">
            <a:avLst/>
          </a:prstGeom>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90"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191" name="PlaceHolder 2"/>
          <p:cNvSpPr>
            <a:spLocks noGrp="1"/>
          </p:cNvSpPr>
          <p:nvPr>
            <p:ph type="body"/>
          </p:nvPr>
        </p:nvSpPr>
        <p:spPr>
          <a:xfrm>
            <a:off x="609480" y="21607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192" name="PlaceHolder 3"/>
          <p:cNvSpPr>
            <a:spLocks noGrp="1"/>
          </p:cNvSpPr>
          <p:nvPr>
            <p:ph type="body"/>
          </p:nvPr>
        </p:nvSpPr>
        <p:spPr>
          <a:xfrm>
            <a:off x="3862080" y="2160720"/>
            <a:ext cx="3097440" cy="388044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193" name="PlaceHolder 4"/>
          <p:cNvSpPr>
            <a:spLocks noGrp="1"/>
          </p:cNvSpPr>
          <p:nvPr>
            <p:ph type="body"/>
          </p:nvPr>
        </p:nvSpPr>
        <p:spPr>
          <a:xfrm>
            <a:off x="609480" y="41875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4"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195" name="PlaceHolder 2"/>
          <p:cNvSpPr>
            <a:spLocks noGrp="1"/>
          </p:cNvSpPr>
          <p:nvPr>
            <p:ph type="body"/>
          </p:nvPr>
        </p:nvSpPr>
        <p:spPr>
          <a:xfrm>
            <a:off x="609480" y="2160720"/>
            <a:ext cx="3097440" cy="388044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196" name="PlaceHolder 3"/>
          <p:cNvSpPr>
            <a:spLocks noGrp="1"/>
          </p:cNvSpPr>
          <p:nvPr>
            <p:ph type="body"/>
          </p:nvPr>
        </p:nvSpPr>
        <p:spPr>
          <a:xfrm>
            <a:off x="3862080" y="21607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197" name="PlaceHolder 4"/>
          <p:cNvSpPr>
            <a:spLocks noGrp="1"/>
          </p:cNvSpPr>
          <p:nvPr>
            <p:ph type="body"/>
          </p:nvPr>
        </p:nvSpPr>
        <p:spPr>
          <a:xfrm>
            <a:off x="3862080" y="41875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8"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199" name="PlaceHolder 2"/>
          <p:cNvSpPr>
            <a:spLocks noGrp="1"/>
          </p:cNvSpPr>
          <p:nvPr>
            <p:ph type="body"/>
          </p:nvPr>
        </p:nvSpPr>
        <p:spPr>
          <a:xfrm>
            <a:off x="609480" y="21607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200" name="PlaceHolder 3"/>
          <p:cNvSpPr>
            <a:spLocks noGrp="1"/>
          </p:cNvSpPr>
          <p:nvPr>
            <p:ph type="body"/>
          </p:nvPr>
        </p:nvSpPr>
        <p:spPr>
          <a:xfrm>
            <a:off x="3862080" y="21607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201" name="PlaceHolder 4"/>
          <p:cNvSpPr>
            <a:spLocks noGrp="1"/>
          </p:cNvSpPr>
          <p:nvPr>
            <p:ph type="body"/>
          </p:nvPr>
        </p:nvSpPr>
        <p:spPr>
          <a:xfrm>
            <a:off x="609480" y="4187520"/>
            <a:ext cx="63475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02"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203" name="PlaceHolder 2"/>
          <p:cNvSpPr>
            <a:spLocks noGrp="1"/>
          </p:cNvSpPr>
          <p:nvPr>
            <p:ph type="body"/>
          </p:nvPr>
        </p:nvSpPr>
        <p:spPr>
          <a:xfrm>
            <a:off x="609480" y="2160720"/>
            <a:ext cx="63475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204" name="PlaceHolder 3"/>
          <p:cNvSpPr>
            <a:spLocks noGrp="1"/>
          </p:cNvSpPr>
          <p:nvPr>
            <p:ph type="body"/>
          </p:nvPr>
        </p:nvSpPr>
        <p:spPr>
          <a:xfrm>
            <a:off x="609480" y="4187520"/>
            <a:ext cx="63475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05"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206" name="PlaceHolder 2"/>
          <p:cNvSpPr>
            <a:spLocks noGrp="1"/>
          </p:cNvSpPr>
          <p:nvPr>
            <p:ph type="body"/>
          </p:nvPr>
        </p:nvSpPr>
        <p:spPr>
          <a:xfrm>
            <a:off x="609480" y="21607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207" name="PlaceHolder 3"/>
          <p:cNvSpPr>
            <a:spLocks noGrp="1"/>
          </p:cNvSpPr>
          <p:nvPr>
            <p:ph type="body"/>
          </p:nvPr>
        </p:nvSpPr>
        <p:spPr>
          <a:xfrm>
            <a:off x="3862080" y="21607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208" name="PlaceHolder 4"/>
          <p:cNvSpPr>
            <a:spLocks noGrp="1"/>
          </p:cNvSpPr>
          <p:nvPr>
            <p:ph type="body"/>
          </p:nvPr>
        </p:nvSpPr>
        <p:spPr>
          <a:xfrm>
            <a:off x="609480" y="41875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209" name="PlaceHolder 5"/>
          <p:cNvSpPr>
            <a:spLocks noGrp="1"/>
          </p:cNvSpPr>
          <p:nvPr>
            <p:ph type="body"/>
          </p:nvPr>
        </p:nvSpPr>
        <p:spPr>
          <a:xfrm>
            <a:off x="3862080" y="41875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10"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211" name="PlaceHolder 2"/>
          <p:cNvSpPr>
            <a:spLocks noGrp="1"/>
          </p:cNvSpPr>
          <p:nvPr>
            <p:ph type="body"/>
          </p:nvPr>
        </p:nvSpPr>
        <p:spPr>
          <a:xfrm>
            <a:off x="609480" y="2160720"/>
            <a:ext cx="20437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212" name="PlaceHolder 3"/>
          <p:cNvSpPr>
            <a:spLocks noGrp="1"/>
          </p:cNvSpPr>
          <p:nvPr>
            <p:ph type="body"/>
          </p:nvPr>
        </p:nvSpPr>
        <p:spPr>
          <a:xfrm>
            <a:off x="2755800" y="2160720"/>
            <a:ext cx="20437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213" name="PlaceHolder 4"/>
          <p:cNvSpPr>
            <a:spLocks noGrp="1"/>
          </p:cNvSpPr>
          <p:nvPr>
            <p:ph type="body"/>
          </p:nvPr>
        </p:nvSpPr>
        <p:spPr>
          <a:xfrm>
            <a:off x="4902120" y="2160720"/>
            <a:ext cx="20437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214" name="PlaceHolder 5"/>
          <p:cNvSpPr>
            <a:spLocks noGrp="1"/>
          </p:cNvSpPr>
          <p:nvPr>
            <p:ph type="body"/>
          </p:nvPr>
        </p:nvSpPr>
        <p:spPr>
          <a:xfrm>
            <a:off x="609480" y="4187520"/>
            <a:ext cx="20437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215" name="PlaceHolder 6"/>
          <p:cNvSpPr>
            <a:spLocks noGrp="1"/>
          </p:cNvSpPr>
          <p:nvPr>
            <p:ph type="body"/>
          </p:nvPr>
        </p:nvSpPr>
        <p:spPr>
          <a:xfrm>
            <a:off x="2755800" y="4187520"/>
            <a:ext cx="20437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216" name="PlaceHolder 7"/>
          <p:cNvSpPr>
            <a:spLocks noGrp="1"/>
          </p:cNvSpPr>
          <p:nvPr>
            <p:ph type="body"/>
          </p:nvPr>
        </p:nvSpPr>
        <p:spPr>
          <a:xfrm>
            <a:off x="4902120" y="4187520"/>
            <a:ext cx="20437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4"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34"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235" name="PlaceHolder 2"/>
          <p:cNvSpPr>
            <a:spLocks noGrp="1"/>
          </p:cNvSpPr>
          <p:nvPr>
            <p:ph type="subTitle"/>
          </p:nvPr>
        </p:nvSpPr>
        <p:spPr>
          <a:xfrm>
            <a:off x="609480" y="2160720"/>
            <a:ext cx="6347520" cy="3880440"/>
          </a:xfrm>
          <a:prstGeom prst="rect">
            <a:avLst/>
          </a:prstGeom>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36"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237" name="PlaceHolder 2"/>
          <p:cNvSpPr>
            <a:spLocks noGrp="1"/>
          </p:cNvSpPr>
          <p:nvPr>
            <p:ph type="body"/>
          </p:nvPr>
        </p:nvSpPr>
        <p:spPr>
          <a:xfrm>
            <a:off x="609480" y="2160720"/>
            <a:ext cx="6347520" cy="388044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238"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239" name="PlaceHolder 2"/>
          <p:cNvSpPr>
            <a:spLocks noGrp="1"/>
          </p:cNvSpPr>
          <p:nvPr>
            <p:ph type="body"/>
          </p:nvPr>
        </p:nvSpPr>
        <p:spPr>
          <a:xfrm>
            <a:off x="609480" y="2160720"/>
            <a:ext cx="3097440" cy="388044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240" name="PlaceHolder 3"/>
          <p:cNvSpPr>
            <a:spLocks noGrp="1"/>
          </p:cNvSpPr>
          <p:nvPr>
            <p:ph type="body"/>
          </p:nvPr>
        </p:nvSpPr>
        <p:spPr>
          <a:xfrm>
            <a:off x="3862080" y="2160720"/>
            <a:ext cx="3097440" cy="388044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41"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42" name="PlaceHolder 1"/>
          <p:cNvSpPr>
            <a:spLocks noGrp="1"/>
          </p:cNvSpPr>
          <p:nvPr>
            <p:ph type="subTitle"/>
          </p:nvPr>
        </p:nvSpPr>
        <p:spPr>
          <a:xfrm>
            <a:off x="609480" y="609480"/>
            <a:ext cx="6347520" cy="6122160"/>
          </a:xfrm>
          <a:prstGeom prst="rect">
            <a:avLst/>
          </a:prstGeom>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43"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244" name="PlaceHolder 2"/>
          <p:cNvSpPr>
            <a:spLocks noGrp="1"/>
          </p:cNvSpPr>
          <p:nvPr>
            <p:ph type="body"/>
          </p:nvPr>
        </p:nvSpPr>
        <p:spPr>
          <a:xfrm>
            <a:off x="609480" y="21607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245" name="PlaceHolder 3"/>
          <p:cNvSpPr>
            <a:spLocks noGrp="1"/>
          </p:cNvSpPr>
          <p:nvPr>
            <p:ph type="body"/>
          </p:nvPr>
        </p:nvSpPr>
        <p:spPr>
          <a:xfrm>
            <a:off x="3862080" y="2160720"/>
            <a:ext cx="3097440" cy="388044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246" name="PlaceHolder 4"/>
          <p:cNvSpPr>
            <a:spLocks noGrp="1"/>
          </p:cNvSpPr>
          <p:nvPr>
            <p:ph type="body"/>
          </p:nvPr>
        </p:nvSpPr>
        <p:spPr>
          <a:xfrm>
            <a:off x="609480" y="41875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47"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248" name="PlaceHolder 2"/>
          <p:cNvSpPr>
            <a:spLocks noGrp="1"/>
          </p:cNvSpPr>
          <p:nvPr>
            <p:ph type="body"/>
          </p:nvPr>
        </p:nvSpPr>
        <p:spPr>
          <a:xfrm>
            <a:off x="609480" y="2160720"/>
            <a:ext cx="3097440" cy="388044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249" name="PlaceHolder 3"/>
          <p:cNvSpPr>
            <a:spLocks noGrp="1"/>
          </p:cNvSpPr>
          <p:nvPr>
            <p:ph type="body"/>
          </p:nvPr>
        </p:nvSpPr>
        <p:spPr>
          <a:xfrm>
            <a:off x="3862080" y="21607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250" name="PlaceHolder 4"/>
          <p:cNvSpPr>
            <a:spLocks noGrp="1"/>
          </p:cNvSpPr>
          <p:nvPr>
            <p:ph type="body"/>
          </p:nvPr>
        </p:nvSpPr>
        <p:spPr>
          <a:xfrm>
            <a:off x="3862080" y="41875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51"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252" name="PlaceHolder 2"/>
          <p:cNvSpPr>
            <a:spLocks noGrp="1"/>
          </p:cNvSpPr>
          <p:nvPr>
            <p:ph type="body"/>
          </p:nvPr>
        </p:nvSpPr>
        <p:spPr>
          <a:xfrm>
            <a:off x="609480" y="21607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253" name="PlaceHolder 3"/>
          <p:cNvSpPr>
            <a:spLocks noGrp="1"/>
          </p:cNvSpPr>
          <p:nvPr>
            <p:ph type="body"/>
          </p:nvPr>
        </p:nvSpPr>
        <p:spPr>
          <a:xfrm>
            <a:off x="3862080" y="21607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254" name="PlaceHolder 4"/>
          <p:cNvSpPr>
            <a:spLocks noGrp="1"/>
          </p:cNvSpPr>
          <p:nvPr>
            <p:ph type="body"/>
          </p:nvPr>
        </p:nvSpPr>
        <p:spPr>
          <a:xfrm>
            <a:off x="609480" y="4187520"/>
            <a:ext cx="63475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55"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256" name="PlaceHolder 2"/>
          <p:cNvSpPr>
            <a:spLocks noGrp="1"/>
          </p:cNvSpPr>
          <p:nvPr>
            <p:ph type="body"/>
          </p:nvPr>
        </p:nvSpPr>
        <p:spPr>
          <a:xfrm>
            <a:off x="609480" y="2160720"/>
            <a:ext cx="63475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257" name="PlaceHolder 3"/>
          <p:cNvSpPr>
            <a:spLocks noGrp="1"/>
          </p:cNvSpPr>
          <p:nvPr>
            <p:ph type="body"/>
          </p:nvPr>
        </p:nvSpPr>
        <p:spPr>
          <a:xfrm>
            <a:off x="609480" y="4187520"/>
            <a:ext cx="63475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58"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259" name="PlaceHolder 2"/>
          <p:cNvSpPr>
            <a:spLocks noGrp="1"/>
          </p:cNvSpPr>
          <p:nvPr>
            <p:ph type="body"/>
          </p:nvPr>
        </p:nvSpPr>
        <p:spPr>
          <a:xfrm>
            <a:off x="609480" y="21607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260" name="PlaceHolder 3"/>
          <p:cNvSpPr>
            <a:spLocks noGrp="1"/>
          </p:cNvSpPr>
          <p:nvPr>
            <p:ph type="body"/>
          </p:nvPr>
        </p:nvSpPr>
        <p:spPr>
          <a:xfrm>
            <a:off x="3862080" y="21607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261" name="PlaceHolder 4"/>
          <p:cNvSpPr>
            <a:spLocks noGrp="1"/>
          </p:cNvSpPr>
          <p:nvPr>
            <p:ph type="body"/>
          </p:nvPr>
        </p:nvSpPr>
        <p:spPr>
          <a:xfrm>
            <a:off x="609480" y="41875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262" name="PlaceHolder 5"/>
          <p:cNvSpPr>
            <a:spLocks noGrp="1"/>
          </p:cNvSpPr>
          <p:nvPr>
            <p:ph type="body"/>
          </p:nvPr>
        </p:nvSpPr>
        <p:spPr>
          <a:xfrm>
            <a:off x="3862080" y="41875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35" name="PlaceHolder 1"/>
          <p:cNvSpPr>
            <a:spLocks noGrp="1"/>
          </p:cNvSpPr>
          <p:nvPr>
            <p:ph type="subTitle"/>
          </p:nvPr>
        </p:nvSpPr>
        <p:spPr>
          <a:xfrm>
            <a:off x="609480" y="609480"/>
            <a:ext cx="6347520" cy="6122160"/>
          </a:xfrm>
          <a:prstGeom prst="rect">
            <a:avLst/>
          </a:prstGeom>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63"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264" name="PlaceHolder 2"/>
          <p:cNvSpPr>
            <a:spLocks noGrp="1"/>
          </p:cNvSpPr>
          <p:nvPr>
            <p:ph type="body"/>
          </p:nvPr>
        </p:nvSpPr>
        <p:spPr>
          <a:xfrm>
            <a:off x="609480" y="2160720"/>
            <a:ext cx="20437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265" name="PlaceHolder 3"/>
          <p:cNvSpPr>
            <a:spLocks noGrp="1"/>
          </p:cNvSpPr>
          <p:nvPr>
            <p:ph type="body"/>
          </p:nvPr>
        </p:nvSpPr>
        <p:spPr>
          <a:xfrm>
            <a:off x="2755800" y="2160720"/>
            <a:ext cx="20437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266" name="PlaceHolder 4"/>
          <p:cNvSpPr>
            <a:spLocks noGrp="1"/>
          </p:cNvSpPr>
          <p:nvPr>
            <p:ph type="body"/>
          </p:nvPr>
        </p:nvSpPr>
        <p:spPr>
          <a:xfrm>
            <a:off x="4902120" y="2160720"/>
            <a:ext cx="20437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267" name="PlaceHolder 5"/>
          <p:cNvSpPr>
            <a:spLocks noGrp="1"/>
          </p:cNvSpPr>
          <p:nvPr>
            <p:ph type="body"/>
          </p:nvPr>
        </p:nvSpPr>
        <p:spPr>
          <a:xfrm>
            <a:off x="609480" y="4187520"/>
            <a:ext cx="20437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268" name="PlaceHolder 6"/>
          <p:cNvSpPr>
            <a:spLocks noGrp="1"/>
          </p:cNvSpPr>
          <p:nvPr>
            <p:ph type="body"/>
          </p:nvPr>
        </p:nvSpPr>
        <p:spPr>
          <a:xfrm>
            <a:off x="2755800" y="4187520"/>
            <a:ext cx="20437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269" name="PlaceHolder 7"/>
          <p:cNvSpPr>
            <a:spLocks noGrp="1"/>
          </p:cNvSpPr>
          <p:nvPr>
            <p:ph type="body"/>
          </p:nvPr>
        </p:nvSpPr>
        <p:spPr>
          <a:xfrm>
            <a:off x="4902120" y="4187520"/>
            <a:ext cx="20437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86"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287" name="PlaceHolder 2"/>
          <p:cNvSpPr>
            <a:spLocks noGrp="1"/>
          </p:cNvSpPr>
          <p:nvPr>
            <p:ph type="subTitle"/>
          </p:nvPr>
        </p:nvSpPr>
        <p:spPr>
          <a:xfrm>
            <a:off x="609480" y="2160720"/>
            <a:ext cx="6347520" cy="3880440"/>
          </a:xfrm>
          <a:prstGeom prst="rect">
            <a:avLst/>
          </a:prstGeom>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88"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289" name="PlaceHolder 2"/>
          <p:cNvSpPr>
            <a:spLocks noGrp="1"/>
          </p:cNvSpPr>
          <p:nvPr>
            <p:ph type="body"/>
          </p:nvPr>
        </p:nvSpPr>
        <p:spPr>
          <a:xfrm>
            <a:off x="609480" y="2160720"/>
            <a:ext cx="6347520" cy="388044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290"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291" name="PlaceHolder 2"/>
          <p:cNvSpPr>
            <a:spLocks noGrp="1"/>
          </p:cNvSpPr>
          <p:nvPr>
            <p:ph type="body"/>
          </p:nvPr>
        </p:nvSpPr>
        <p:spPr>
          <a:xfrm>
            <a:off x="609480" y="2160720"/>
            <a:ext cx="3097440" cy="388044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292" name="PlaceHolder 3"/>
          <p:cNvSpPr>
            <a:spLocks noGrp="1"/>
          </p:cNvSpPr>
          <p:nvPr>
            <p:ph type="body"/>
          </p:nvPr>
        </p:nvSpPr>
        <p:spPr>
          <a:xfrm>
            <a:off x="3862080" y="2160720"/>
            <a:ext cx="3097440" cy="388044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93"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94" name="PlaceHolder 1"/>
          <p:cNvSpPr>
            <a:spLocks noGrp="1"/>
          </p:cNvSpPr>
          <p:nvPr>
            <p:ph type="subTitle"/>
          </p:nvPr>
        </p:nvSpPr>
        <p:spPr>
          <a:xfrm>
            <a:off x="609480" y="609480"/>
            <a:ext cx="6347520" cy="6122160"/>
          </a:xfrm>
          <a:prstGeom prst="rect">
            <a:avLst/>
          </a:prstGeom>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95"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296" name="PlaceHolder 2"/>
          <p:cNvSpPr>
            <a:spLocks noGrp="1"/>
          </p:cNvSpPr>
          <p:nvPr>
            <p:ph type="body"/>
          </p:nvPr>
        </p:nvSpPr>
        <p:spPr>
          <a:xfrm>
            <a:off x="609480" y="21607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297" name="PlaceHolder 3"/>
          <p:cNvSpPr>
            <a:spLocks noGrp="1"/>
          </p:cNvSpPr>
          <p:nvPr>
            <p:ph type="body"/>
          </p:nvPr>
        </p:nvSpPr>
        <p:spPr>
          <a:xfrm>
            <a:off x="3862080" y="2160720"/>
            <a:ext cx="3097440" cy="388044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298" name="PlaceHolder 4"/>
          <p:cNvSpPr>
            <a:spLocks noGrp="1"/>
          </p:cNvSpPr>
          <p:nvPr>
            <p:ph type="body"/>
          </p:nvPr>
        </p:nvSpPr>
        <p:spPr>
          <a:xfrm>
            <a:off x="609480" y="41875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99"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300" name="PlaceHolder 2"/>
          <p:cNvSpPr>
            <a:spLocks noGrp="1"/>
          </p:cNvSpPr>
          <p:nvPr>
            <p:ph type="body"/>
          </p:nvPr>
        </p:nvSpPr>
        <p:spPr>
          <a:xfrm>
            <a:off x="609480" y="2160720"/>
            <a:ext cx="3097440" cy="388044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301" name="PlaceHolder 3"/>
          <p:cNvSpPr>
            <a:spLocks noGrp="1"/>
          </p:cNvSpPr>
          <p:nvPr>
            <p:ph type="body"/>
          </p:nvPr>
        </p:nvSpPr>
        <p:spPr>
          <a:xfrm>
            <a:off x="3862080" y="21607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302" name="PlaceHolder 4"/>
          <p:cNvSpPr>
            <a:spLocks noGrp="1"/>
          </p:cNvSpPr>
          <p:nvPr>
            <p:ph type="body"/>
          </p:nvPr>
        </p:nvSpPr>
        <p:spPr>
          <a:xfrm>
            <a:off x="3862080" y="41875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303"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304" name="PlaceHolder 2"/>
          <p:cNvSpPr>
            <a:spLocks noGrp="1"/>
          </p:cNvSpPr>
          <p:nvPr>
            <p:ph type="body"/>
          </p:nvPr>
        </p:nvSpPr>
        <p:spPr>
          <a:xfrm>
            <a:off x="609480" y="21607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305" name="PlaceHolder 3"/>
          <p:cNvSpPr>
            <a:spLocks noGrp="1"/>
          </p:cNvSpPr>
          <p:nvPr>
            <p:ph type="body"/>
          </p:nvPr>
        </p:nvSpPr>
        <p:spPr>
          <a:xfrm>
            <a:off x="3862080" y="21607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306" name="PlaceHolder 4"/>
          <p:cNvSpPr>
            <a:spLocks noGrp="1"/>
          </p:cNvSpPr>
          <p:nvPr>
            <p:ph type="body"/>
          </p:nvPr>
        </p:nvSpPr>
        <p:spPr>
          <a:xfrm>
            <a:off x="609480" y="4187520"/>
            <a:ext cx="63475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36"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37" name="PlaceHolder 2"/>
          <p:cNvSpPr>
            <a:spLocks noGrp="1"/>
          </p:cNvSpPr>
          <p:nvPr>
            <p:ph type="body"/>
          </p:nvPr>
        </p:nvSpPr>
        <p:spPr>
          <a:xfrm>
            <a:off x="609480" y="21607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38" name="PlaceHolder 3"/>
          <p:cNvSpPr>
            <a:spLocks noGrp="1"/>
          </p:cNvSpPr>
          <p:nvPr>
            <p:ph type="body"/>
          </p:nvPr>
        </p:nvSpPr>
        <p:spPr>
          <a:xfrm>
            <a:off x="3862080" y="2160720"/>
            <a:ext cx="3097440" cy="388044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39" name="PlaceHolder 4"/>
          <p:cNvSpPr>
            <a:spLocks noGrp="1"/>
          </p:cNvSpPr>
          <p:nvPr>
            <p:ph type="body"/>
          </p:nvPr>
        </p:nvSpPr>
        <p:spPr>
          <a:xfrm>
            <a:off x="609480" y="41875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07"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308" name="PlaceHolder 2"/>
          <p:cNvSpPr>
            <a:spLocks noGrp="1"/>
          </p:cNvSpPr>
          <p:nvPr>
            <p:ph type="body"/>
          </p:nvPr>
        </p:nvSpPr>
        <p:spPr>
          <a:xfrm>
            <a:off x="609480" y="2160720"/>
            <a:ext cx="63475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309" name="PlaceHolder 3"/>
          <p:cNvSpPr>
            <a:spLocks noGrp="1"/>
          </p:cNvSpPr>
          <p:nvPr>
            <p:ph type="body"/>
          </p:nvPr>
        </p:nvSpPr>
        <p:spPr>
          <a:xfrm>
            <a:off x="609480" y="4187520"/>
            <a:ext cx="63475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10"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311" name="PlaceHolder 2"/>
          <p:cNvSpPr>
            <a:spLocks noGrp="1"/>
          </p:cNvSpPr>
          <p:nvPr>
            <p:ph type="body"/>
          </p:nvPr>
        </p:nvSpPr>
        <p:spPr>
          <a:xfrm>
            <a:off x="609480" y="21607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312" name="PlaceHolder 3"/>
          <p:cNvSpPr>
            <a:spLocks noGrp="1"/>
          </p:cNvSpPr>
          <p:nvPr>
            <p:ph type="body"/>
          </p:nvPr>
        </p:nvSpPr>
        <p:spPr>
          <a:xfrm>
            <a:off x="3862080" y="21607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313" name="PlaceHolder 4"/>
          <p:cNvSpPr>
            <a:spLocks noGrp="1"/>
          </p:cNvSpPr>
          <p:nvPr>
            <p:ph type="body"/>
          </p:nvPr>
        </p:nvSpPr>
        <p:spPr>
          <a:xfrm>
            <a:off x="609480" y="41875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314" name="PlaceHolder 5"/>
          <p:cNvSpPr>
            <a:spLocks noGrp="1"/>
          </p:cNvSpPr>
          <p:nvPr>
            <p:ph type="body"/>
          </p:nvPr>
        </p:nvSpPr>
        <p:spPr>
          <a:xfrm>
            <a:off x="3862080" y="41875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15"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316" name="PlaceHolder 2"/>
          <p:cNvSpPr>
            <a:spLocks noGrp="1"/>
          </p:cNvSpPr>
          <p:nvPr>
            <p:ph type="body"/>
          </p:nvPr>
        </p:nvSpPr>
        <p:spPr>
          <a:xfrm>
            <a:off x="609480" y="2160720"/>
            <a:ext cx="20437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317" name="PlaceHolder 3"/>
          <p:cNvSpPr>
            <a:spLocks noGrp="1"/>
          </p:cNvSpPr>
          <p:nvPr>
            <p:ph type="body"/>
          </p:nvPr>
        </p:nvSpPr>
        <p:spPr>
          <a:xfrm>
            <a:off x="2755800" y="2160720"/>
            <a:ext cx="20437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318" name="PlaceHolder 4"/>
          <p:cNvSpPr>
            <a:spLocks noGrp="1"/>
          </p:cNvSpPr>
          <p:nvPr>
            <p:ph type="body"/>
          </p:nvPr>
        </p:nvSpPr>
        <p:spPr>
          <a:xfrm>
            <a:off x="4902120" y="2160720"/>
            <a:ext cx="20437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319" name="PlaceHolder 5"/>
          <p:cNvSpPr>
            <a:spLocks noGrp="1"/>
          </p:cNvSpPr>
          <p:nvPr>
            <p:ph type="body"/>
          </p:nvPr>
        </p:nvSpPr>
        <p:spPr>
          <a:xfrm>
            <a:off x="609480" y="4187520"/>
            <a:ext cx="20437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320" name="PlaceHolder 6"/>
          <p:cNvSpPr>
            <a:spLocks noGrp="1"/>
          </p:cNvSpPr>
          <p:nvPr>
            <p:ph type="body"/>
          </p:nvPr>
        </p:nvSpPr>
        <p:spPr>
          <a:xfrm>
            <a:off x="2755800" y="4187520"/>
            <a:ext cx="20437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321" name="PlaceHolder 7"/>
          <p:cNvSpPr>
            <a:spLocks noGrp="1"/>
          </p:cNvSpPr>
          <p:nvPr>
            <p:ph type="body"/>
          </p:nvPr>
        </p:nvSpPr>
        <p:spPr>
          <a:xfrm>
            <a:off x="4902120" y="4187520"/>
            <a:ext cx="20437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40"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41" name="PlaceHolder 2"/>
          <p:cNvSpPr>
            <a:spLocks noGrp="1"/>
          </p:cNvSpPr>
          <p:nvPr>
            <p:ph type="body"/>
          </p:nvPr>
        </p:nvSpPr>
        <p:spPr>
          <a:xfrm>
            <a:off x="609480" y="2160720"/>
            <a:ext cx="3097440" cy="388044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42" name="PlaceHolder 3"/>
          <p:cNvSpPr>
            <a:spLocks noGrp="1"/>
          </p:cNvSpPr>
          <p:nvPr>
            <p:ph type="body"/>
          </p:nvPr>
        </p:nvSpPr>
        <p:spPr>
          <a:xfrm>
            <a:off x="3862080" y="21607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43" name="PlaceHolder 4"/>
          <p:cNvSpPr>
            <a:spLocks noGrp="1"/>
          </p:cNvSpPr>
          <p:nvPr>
            <p:ph type="body"/>
          </p:nvPr>
        </p:nvSpPr>
        <p:spPr>
          <a:xfrm>
            <a:off x="3862080" y="41875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609480" y="609480"/>
            <a:ext cx="6347520" cy="1320480"/>
          </a:xfrm>
          <a:prstGeom prst="rect">
            <a:avLst/>
          </a:prstGeom>
        </p:spPr>
        <p:txBody>
          <a:bodyPr lIns="0" tIns="0" rIns="0" bIns="0" anchor="ctr">
            <a:noAutofit/>
          </a:bodyPr>
          <a:lstStyle/>
          <a:p>
            <a:endParaRPr lang="fr-FR" sz="1800" b="0" strike="noStrike" spc="-1">
              <a:solidFill>
                <a:srgbClr val="000000"/>
              </a:solidFill>
              <a:latin typeface="Trebuchet MS"/>
            </a:endParaRPr>
          </a:p>
        </p:txBody>
      </p:sp>
      <p:sp>
        <p:nvSpPr>
          <p:cNvPr id="45" name="PlaceHolder 2"/>
          <p:cNvSpPr>
            <a:spLocks noGrp="1"/>
          </p:cNvSpPr>
          <p:nvPr>
            <p:ph type="body"/>
          </p:nvPr>
        </p:nvSpPr>
        <p:spPr>
          <a:xfrm>
            <a:off x="609480" y="21607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46" name="PlaceHolder 3"/>
          <p:cNvSpPr>
            <a:spLocks noGrp="1"/>
          </p:cNvSpPr>
          <p:nvPr>
            <p:ph type="body"/>
          </p:nvPr>
        </p:nvSpPr>
        <p:spPr>
          <a:xfrm>
            <a:off x="3862080" y="2160720"/>
            <a:ext cx="309744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
        <p:nvSpPr>
          <p:cNvPr id="47" name="PlaceHolder 4"/>
          <p:cNvSpPr>
            <a:spLocks noGrp="1"/>
          </p:cNvSpPr>
          <p:nvPr>
            <p:ph type="body"/>
          </p:nvPr>
        </p:nvSpPr>
        <p:spPr>
          <a:xfrm>
            <a:off x="609480" y="4187520"/>
            <a:ext cx="6347520" cy="1850760"/>
          </a:xfrm>
          <a:prstGeom prst="rect">
            <a:avLst/>
          </a:prstGeom>
        </p:spPr>
        <p:txBody>
          <a:bodyPr lIns="0" tIns="0" rIns="0" bIns="0">
            <a:normAutofit/>
          </a:bodyPr>
          <a:lstStyle/>
          <a:p>
            <a:endParaRPr lang="fr-FR" sz="1800" b="0" strike="noStrike" spc="-1">
              <a:solidFill>
                <a:srgbClr val="404040"/>
              </a:solidFill>
              <a:latin typeface="Trebuchet M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image" Target="../media/image4.jpeg"/><Relationship Id="rId2" Type="http://schemas.openxmlformats.org/officeDocument/2006/relationships/slideLayout" Target="../slideLayouts/slideLayout14.xml"/><Relationship Id="rId16" Type="http://schemas.openxmlformats.org/officeDocument/2006/relationships/image" Target="../media/image3.pn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image" Target="../media/image4.jpe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27" name="Group 16"/>
          <p:cNvGrpSpPr/>
          <p:nvPr/>
        </p:nvGrpSpPr>
        <p:grpSpPr>
          <a:xfrm>
            <a:off x="-8640" y="-8640"/>
            <a:ext cx="9169560" cy="6874920"/>
            <a:chOff x="-8640" y="-8640"/>
            <a:chExt cx="9169560" cy="6874920"/>
          </a:xfrm>
        </p:grpSpPr>
        <p:sp>
          <p:nvSpPr>
            <p:cNvPr id="28" name="Freeform 6"/>
            <p:cNvSpPr/>
            <p:nvPr/>
          </p:nvSpPr>
          <p:spPr>
            <a:xfrm>
              <a:off x="-8640" y="4013280"/>
              <a:ext cx="456840" cy="2853000"/>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2" name="Straight Connector 7"/>
            <p:cNvSpPr/>
            <p:nvPr/>
          </p:nvSpPr>
          <p:spPr>
            <a:xfrm flipV="1">
              <a:off x="5130720" y="4175280"/>
              <a:ext cx="4022280" cy="2682720"/>
            </a:xfrm>
            <a:prstGeom prst="line">
              <a:avLst/>
            </a:prstGeom>
            <a:ln w="9525" cap="rnd">
              <a:solidFill>
                <a:srgbClr val="FFFFFF">
                  <a:lumMod val="85000"/>
                </a:srgbClr>
              </a:solidFill>
              <a:round/>
            </a:ln>
          </p:spPr>
          <p:style>
            <a:lnRef idx="2">
              <a:schemeClr val="accent1"/>
            </a:lnRef>
            <a:fillRef idx="0">
              <a:schemeClr val="accent1"/>
            </a:fillRef>
            <a:effectRef idx="1">
              <a:schemeClr val="accent1"/>
            </a:effectRef>
            <a:fontRef idx="minor"/>
          </p:style>
        </p:sp>
        <p:sp>
          <p:nvSpPr>
            <p:cNvPr id="3" name="Straight Connector 8"/>
            <p:cNvSpPr/>
            <p:nvPr/>
          </p:nvSpPr>
          <p:spPr>
            <a:xfrm>
              <a:off x="7042680" y="0"/>
              <a:ext cx="1218960" cy="6858000"/>
            </a:xfrm>
            <a:prstGeom prst="line">
              <a:avLst/>
            </a:prstGeom>
            <a:ln w="9525" cap="rnd">
              <a:solidFill>
                <a:srgbClr val="FFFFFF">
                  <a:lumMod val="75000"/>
                </a:srgbClr>
              </a:solidFill>
              <a:round/>
            </a:ln>
          </p:spPr>
          <p:style>
            <a:lnRef idx="2">
              <a:schemeClr val="accent1"/>
            </a:lnRef>
            <a:fillRef idx="0">
              <a:schemeClr val="accent1"/>
            </a:fillRef>
            <a:effectRef idx="1">
              <a:schemeClr val="accent1"/>
            </a:effectRef>
            <a:fontRef idx="minor"/>
          </p:style>
        </p:sp>
        <p:sp>
          <p:nvSpPr>
            <p:cNvPr id="4" name="Freeform 9"/>
            <p:cNvSpPr/>
            <p:nvPr/>
          </p:nvSpPr>
          <p:spPr>
            <a:xfrm>
              <a:off x="6891840" y="0"/>
              <a:ext cx="2269080" cy="6866280"/>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5" name="Freeform 10"/>
            <p:cNvSpPr/>
            <p:nvPr/>
          </p:nvSpPr>
          <p:spPr>
            <a:xfrm>
              <a:off x="7205040" y="-8640"/>
              <a:ext cx="1947960" cy="6866280"/>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6" name="Freeform 11"/>
            <p:cNvSpPr/>
            <p:nvPr/>
          </p:nvSpPr>
          <p:spPr>
            <a:xfrm>
              <a:off x="6638040" y="3920040"/>
              <a:ext cx="2513160" cy="2937600"/>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7" name="Freeform 12"/>
            <p:cNvSpPr/>
            <p:nvPr/>
          </p:nvSpPr>
          <p:spPr>
            <a:xfrm>
              <a:off x="7010280" y="-8640"/>
              <a:ext cx="2142360" cy="6866280"/>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8" name="Freeform 13"/>
            <p:cNvSpPr/>
            <p:nvPr/>
          </p:nvSpPr>
          <p:spPr>
            <a:xfrm>
              <a:off x="8295840" y="-8640"/>
              <a:ext cx="857160" cy="6866280"/>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9" name="Freeform 14"/>
            <p:cNvSpPr/>
            <p:nvPr/>
          </p:nvSpPr>
          <p:spPr>
            <a:xfrm>
              <a:off x="8077320" y="-8640"/>
              <a:ext cx="1066320" cy="6866280"/>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0" name="Freeform 15"/>
            <p:cNvSpPr/>
            <p:nvPr/>
          </p:nvSpPr>
          <p:spPr>
            <a:xfrm>
              <a:off x="8060400" y="4893840"/>
              <a:ext cx="1093680" cy="1963800"/>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grpSp>
      <p:grpSp>
        <p:nvGrpSpPr>
          <p:cNvPr id="11" name="Group 6"/>
          <p:cNvGrpSpPr/>
          <p:nvPr/>
        </p:nvGrpSpPr>
        <p:grpSpPr>
          <a:xfrm>
            <a:off x="-8640" y="-8640"/>
            <a:ext cx="9169560" cy="6874920"/>
            <a:chOff x="-8640" y="-8640"/>
            <a:chExt cx="9169560" cy="6874920"/>
          </a:xfrm>
        </p:grpSpPr>
        <p:sp>
          <p:nvSpPr>
            <p:cNvPr id="12" name="Straight Connector 16"/>
            <p:cNvSpPr/>
            <p:nvPr/>
          </p:nvSpPr>
          <p:spPr>
            <a:xfrm flipV="1">
              <a:off x="5130720" y="4175280"/>
              <a:ext cx="4022280" cy="2682720"/>
            </a:xfrm>
            <a:prstGeom prst="line">
              <a:avLst/>
            </a:prstGeom>
            <a:ln w="9525" cap="rnd">
              <a:solidFill>
                <a:srgbClr val="FFFFFF">
                  <a:lumMod val="85000"/>
                </a:srgbClr>
              </a:solidFill>
              <a:round/>
            </a:ln>
          </p:spPr>
          <p:style>
            <a:lnRef idx="2">
              <a:schemeClr val="accent1"/>
            </a:lnRef>
            <a:fillRef idx="0">
              <a:schemeClr val="accent1"/>
            </a:fillRef>
            <a:effectRef idx="1">
              <a:schemeClr val="accent1"/>
            </a:effectRef>
            <a:fontRef idx="minor"/>
          </p:style>
        </p:sp>
        <p:sp>
          <p:nvSpPr>
            <p:cNvPr id="13" name="Straight Connector 17"/>
            <p:cNvSpPr/>
            <p:nvPr/>
          </p:nvSpPr>
          <p:spPr>
            <a:xfrm>
              <a:off x="7042680" y="0"/>
              <a:ext cx="1218960" cy="6858000"/>
            </a:xfrm>
            <a:prstGeom prst="line">
              <a:avLst/>
            </a:prstGeom>
            <a:ln w="9525" cap="rnd">
              <a:solidFill>
                <a:srgbClr val="FFFFFF">
                  <a:lumMod val="75000"/>
                </a:srgbClr>
              </a:solidFill>
              <a:round/>
            </a:ln>
          </p:spPr>
          <p:style>
            <a:lnRef idx="2">
              <a:schemeClr val="accent1"/>
            </a:lnRef>
            <a:fillRef idx="0">
              <a:schemeClr val="accent1"/>
            </a:fillRef>
            <a:effectRef idx="1">
              <a:schemeClr val="accent1"/>
            </a:effectRef>
            <a:fontRef idx="minor"/>
          </p:style>
        </p:sp>
        <p:sp>
          <p:nvSpPr>
            <p:cNvPr id="14" name="Freeform 18"/>
            <p:cNvSpPr/>
            <p:nvPr/>
          </p:nvSpPr>
          <p:spPr>
            <a:xfrm>
              <a:off x="6891840" y="0"/>
              <a:ext cx="2269080" cy="6866280"/>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5" name="Freeform 19"/>
            <p:cNvSpPr/>
            <p:nvPr/>
          </p:nvSpPr>
          <p:spPr>
            <a:xfrm>
              <a:off x="7205040" y="-8640"/>
              <a:ext cx="1947960" cy="6866280"/>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6" name="Freeform 20"/>
            <p:cNvSpPr/>
            <p:nvPr/>
          </p:nvSpPr>
          <p:spPr>
            <a:xfrm>
              <a:off x="6638040" y="3920040"/>
              <a:ext cx="2513160" cy="2937600"/>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7" name="Freeform 21"/>
            <p:cNvSpPr/>
            <p:nvPr/>
          </p:nvSpPr>
          <p:spPr>
            <a:xfrm>
              <a:off x="7010280" y="-8640"/>
              <a:ext cx="2142360" cy="6866280"/>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8" name="Freeform 22"/>
            <p:cNvSpPr/>
            <p:nvPr/>
          </p:nvSpPr>
          <p:spPr>
            <a:xfrm>
              <a:off x="8295840" y="-8640"/>
              <a:ext cx="857160" cy="6866280"/>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9" name="Freeform 23"/>
            <p:cNvSpPr/>
            <p:nvPr/>
          </p:nvSpPr>
          <p:spPr>
            <a:xfrm>
              <a:off x="8077320" y="-8640"/>
              <a:ext cx="1066320" cy="6866280"/>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20" name="Freeform 24"/>
            <p:cNvSpPr/>
            <p:nvPr/>
          </p:nvSpPr>
          <p:spPr>
            <a:xfrm>
              <a:off x="8060400" y="4893840"/>
              <a:ext cx="1093680" cy="1963800"/>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21" name="Freeform 27"/>
            <p:cNvSpPr/>
            <p:nvPr/>
          </p:nvSpPr>
          <p:spPr>
            <a:xfrm>
              <a:off x="-8640" y="-8640"/>
              <a:ext cx="863280" cy="5697720"/>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grpSp>
      <p:sp>
        <p:nvSpPr>
          <p:cNvPr id="22" name="PlaceHolder 1"/>
          <p:cNvSpPr>
            <a:spLocks noGrp="1"/>
          </p:cNvSpPr>
          <p:nvPr>
            <p:ph type="title"/>
          </p:nvPr>
        </p:nvSpPr>
        <p:spPr>
          <a:xfrm>
            <a:off x="1130760" y="2404440"/>
            <a:ext cx="5826240" cy="1645920"/>
          </a:xfrm>
          <a:prstGeom prst="rect">
            <a:avLst/>
          </a:prstGeom>
        </p:spPr>
        <p:txBody>
          <a:bodyPr anchor="b">
            <a:noAutofit/>
          </a:bodyPr>
          <a:lstStyle/>
          <a:p>
            <a:pPr algn="r">
              <a:lnSpc>
                <a:spcPct val="100000"/>
              </a:lnSpc>
            </a:pPr>
            <a:r>
              <a:rPr lang="fr-FR" sz="5400" b="0" strike="noStrike" spc="-1">
                <a:solidFill>
                  <a:srgbClr val="A5B592"/>
                </a:solidFill>
                <a:latin typeface="Trebuchet MS"/>
              </a:rPr>
              <a:t>Modifiez le style du titre</a:t>
            </a:r>
            <a:endParaRPr lang="fr-FR" sz="5400" b="0" strike="noStrike" spc="-1">
              <a:solidFill>
                <a:srgbClr val="000000"/>
              </a:solidFill>
              <a:latin typeface="Trebuchet MS"/>
            </a:endParaRPr>
          </a:p>
        </p:txBody>
      </p:sp>
      <p:sp>
        <p:nvSpPr>
          <p:cNvPr id="23" name="PlaceHolder 2"/>
          <p:cNvSpPr>
            <a:spLocks noGrp="1"/>
          </p:cNvSpPr>
          <p:nvPr>
            <p:ph type="dt"/>
          </p:nvPr>
        </p:nvSpPr>
        <p:spPr>
          <a:xfrm>
            <a:off x="5405400" y="6041520"/>
            <a:ext cx="683640" cy="364680"/>
          </a:xfrm>
          <a:prstGeom prst="rect">
            <a:avLst/>
          </a:prstGeom>
        </p:spPr>
        <p:txBody>
          <a:bodyPr anchor="ctr">
            <a:noAutofit/>
          </a:bodyPr>
          <a:lstStyle/>
          <a:p>
            <a:pPr algn="r">
              <a:lnSpc>
                <a:spcPct val="100000"/>
              </a:lnSpc>
            </a:pPr>
            <a:fld id="{CE2A6845-CFA1-4E2C-B25C-5B6E6FC564DC}" type="datetime">
              <a:rPr lang="fr-FR" sz="900" b="0" strike="noStrike" spc="-1">
                <a:solidFill>
                  <a:srgbClr val="8B8B8B"/>
                </a:solidFill>
                <a:latin typeface="Trebuchet MS"/>
              </a:rPr>
              <a:t>27/01/2025</a:t>
            </a:fld>
            <a:endParaRPr lang="fr-FR" sz="900" b="0" strike="noStrike" spc="-1">
              <a:latin typeface="Times New Roman"/>
            </a:endParaRPr>
          </a:p>
        </p:txBody>
      </p:sp>
      <p:sp>
        <p:nvSpPr>
          <p:cNvPr id="24" name="PlaceHolder 3"/>
          <p:cNvSpPr>
            <a:spLocks noGrp="1"/>
          </p:cNvSpPr>
          <p:nvPr>
            <p:ph type="ftr"/>
          </p:nvPr>
        </p:nvSpPr>
        <p:spPr>
          <a:xfrm>
            <a:off x="609480" y="6041520"/>
            <a:ext cx="4622760" cy="364680"/>
          </a:xfrm>
          <a:prstGeom prst="rect">
            <a:avLst/>
          </a:prstGeom>
        </p:spPr>
        <p:txBody>
          <a:bodyPr anchor="ctr">
            <a:noAutofit/>
          </a:bodyPr>
          <a:lstStyle/>
          <a:p>
            <a:endParaRPr lang="fr-FR" sz="2400" b="0" strike="noStrike" spc="-1">
              <a:latin typeface="Times New Roman"/>
            </a:endParaRPr>
          </a:p>
        </p:txBody>
      </p:sp>
      <p:sp>
        <p:nvSpPr>
          <p:cNvPr id="25" name="PlaceHolder 4"/>
          <p:cNvSpPr>
            <a:spLocks noGrp="1"/>
          </p:cNvSpPr>
          <p:nvPr>
            <p:ph type="sldNum"/>
          </p:nvPr>
        </p:nvSpPr>
        <p:spPr>
          <a:xfrm>
            <a:off x="6444720" y="6041520"/>
            <a:ext cx="512280" cy="364680"/>
          </a:xfrm>
          <a:prstGeom prst="rect">
            <a:avLst/>
          </a:prstGeom>
        </p:spPr>
        <p:txBody>
          <a:bodyPr anchor="ctr">
            <a:noAutofit/>
          </a:bodyPr>
          <a:lstStyle/>
          <a:p>
            <a:pPr algn="r">
              <a:lnSpc>
                <a:spcPct val="100000"/>
              </a:lnSpc>
            </a:pPr>
            <a:fld id="{DCB40659-0F5C-4DBD-A9B8-2878C847C284}" type="slidenum">
              <a:rPr lang="fr-FR" sz="900" b="0" strike="noStrike" spc="-1">
                <a:solidFill>
                  <a:srgbClr val="A5B592"/>
                </a:solidFill>
                <a:latin typeface="Trebuchet MS"/>
              </a:rPr>
              <a:t>‹N°›</a:t>
            </a:fld>
            <a:endParaRPr lang="fr-FR" sz="900" b="0" strike="noStrike" spc="-1">
              <a:latin typeface="Times New Roman"/>
            </a:endParaRPr>
          </a:p>
        </p:txBody>
      </p:sp>
      <p:sp>
        <p:nvSpPr>
          <p:cNvPr id="26" name="PlaceHolder 5"/>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fr-FR" sz="1800" b="0" strike="noStrike" spc="-1">
                <a:solidFill>
                  <a:srgbClr val="404040"/>
                </a:solidFill>
                <a:latin typeface="Trebuchet MS"/>
              </a:rPr>
              <a:t>Cliquez pour éditer le format du plan de texte</a:t>
            </a:r>
          </a:p>
          <a:p>
            <a:pPr marL="864000" lvl="1" indent="-324000">
              <a:spcBef>
                <a:spcPts val="1134"/>
              </a:spcBef>
              <a:buClr>
                <a:srgbClr val="000000"/>
              </a:buClr>
              <a:buSzPct val="75000"/>
              <a:buFont typeface="Symbol" charset="2"/>
              <a:buChar char=""/>
            </a:pPr>
            <a:r>
              <a:rPr lang="fr-FR" sz="1400" b="0" strike="noStrike" spc="-1">
                <a:solidFill>
                  <a:srgbClr val="404040"/>
                </a:solidFill>
                <a:latin typeface="Trebuchet MS"/>
              </a:rPr>
              <a:t>Second niveau de plan</a:t>
            </a:r>
          </a:p>
          <a:p>
            <a:pPr marL="1296000" lvl="2" indent="-288000">
              <a:spcBef>
                <a:spcPts val="850"/>
              </a:spcBef>
              <a:buClr>
                <a:srgbClr val="000000"/>
              </a:buClr>
              <a:buSzPct val="45000"/>
              <a:buFont typeface="Wingdings" charset="2"/>
              <a:buChar char=""/>
            </a:pPr>
            <a:r>
              <a:rPr lang="fr-FR" sz="1200" b="0" strike="noStrike" spc="-1">
                <a:solidFill>
                  <a:srgbClr val="404040"/>
                </a:solidFill>
                <a:latin typeface="Trebuchet MS"/>
              </a:rPr>
              <a:t>Troisième niveau de plan</a:t>
            </a:r>
          </a:p>
          <a:p>
            <a:pPr marL="1728000" lvl="3" indent="-216000">
              <a:spcBef>
                <a:spcPts val="567"/>
              </a:spcBef>
              <a:buClr>
                <a:srgbClr val="000000"/>
              </a:buClr>
              <a:buSzPct val="75000"/>
              <a:buFont typeface="Symbol" charset="2"/>
              <a:buChar char=""/>
            </a:pPr>
            <a:r>
              <a:rPr lang="fr-FR" sz="1200" b="0" strike="noStrike" spc="-1">
                <a:solidFill>
                  <a:srgbClr val="404040"/>
                </a:solidFill>
                <a:latin typeface="Trebuchet MS"/>
              </a:rPr>
              <a:t>Quatrième niveau de plan</a:t>
            </a:r>
          </a:p>
          <a:p>
            <a:pPr marL="2160000" lvl="4" indent="-216000">
              <a:spcBef>
                <a:spcPts val="283"/>
              </a:spcBef>
              <a:buClr>
                <a:srgbClr val="000000"/>
              </a:buClr>
              <a:buSzPct val="45000"/>
              <a:buFont typeface="Wingdings" charset="2"/>
              <a:buChar char=""/>
            </a:pPr>
            <a:r>
              <a:rPr lang="fr-FR" sz="2000" b="0" strike="noStrike" spc="-1">
                <a:solidFill>
                  <a:srgbClr val="404040"/>
                </a:solidFill>
                <a:latin typeface="Trebuchet MS"/>
              </a:rPr>
              <a:t>Cinquième niveau de plan</a:t>
            </a:r>
          </a:p>
          <a:p>
            <a:pPr marL="2592000" lvl="5" indent="-216000">
              <a:spcBef>
                <a:spcPts val="283"/>
              </a:spcBef>
              <a:buClr>
                <a:srgbClr val="000000"/>
              </a:buClr>
              <a:buSzPct val="45000"/>
              <a:buFont typeface="Wingdings" charset="2"/>
              <a:buChar char=""/>
            </a:pPr>
            <a:r>
              <a:rPr lang="fr-FR" sz="2000" b="0" strike="noStrike" spc="-1">
                <a:solidFill>
                  <a:srgbClr val="404040"/>
                </a:solidFill>
                <a:latin typeface="Trebuchet MS"/>
              </a:rPr>
              <a:t>Sixième niveau de plan</a:t>
            </a:r>
          </a:p>
          <a:p>
            <a:pPr marL="3024000" lvl="6" indent="-216000">
              <a:spcBef>
                <a:spcPts val="283"/>
              </a:spcBef>
              <a:buClr>
                <a:srgbClr val="000000"/>
              </a:buClr>
              <a:buSzPct val="45000"/>
              <a:buFont typeface="Wingdings" charset="2"/>
              <a:buChar char=""/>
            </a:pPr>
            <a:r>
              <a:rPr lang="fr-FR" sz="2000" b="0" strike="noStrike" spc="-1">
                <a:solidFill>
                  <a:srgbClr val="404040"/>
                </a:solidFill>
                <a:latin typeface="Trebuchet MS"/>
              </a:rPr>
              <a:t>Septième niveau de plan</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r:embed="rId14"/>
          <a:stretch/>
        </a:blipFill>
        <a:effectLst/>
      </p:bgPr>
    </p:bg>
    <p:spTree>
      <p:nvGrpSpPr>
        <p:cNvPr id="1" name=""/>
        <p:cNvGrpSpPr/>
        <p:nvPr/>
      </p:nvGrpSpPr>
      <p:grpSpPr>
        <a:xfrm>
          <a:off x="0" y="0"/>
          <a:ext cx="0" cy="0"/>
          <a:chOff x="0" y="0"/>
          <a:chExt cx="0" cy="0"/>
        </a:xfrm>
      </p:grpSpPr>
      <p:grpSp>
        <p:nvGrpSpPr>
          <p:cNvPr id="63" name="Group 6"/>
          <p:cNvGrpSpPr/>
          <p:nvPr/>
        </p:nvGrpSpPr>
        <p:grpSpPr>
          <a:xfrm>
            <a:off x="0" y="0"/>
            <a:ext cx="9152280" cy="6857640"/>
            <a:chOff x="0" y="0"/>
            <a:chExt cx="9152280" cy="6857640"/>
          </a:xfrm>
        </p:grpSpPr>
        <p:pic>
          <p:nvPicPr>
            <p:cNvPr id="64" name="Picture 7" descr="SD-PanelContent.png"/>
            <p:cNvPicPr/>
            <p:nvPr/>
          </p:nvPicPr>
          <p:blipFill>
            <a:blip r:embed="rId15"/>
            <a:stretch/>
          </p:blipFill>
          <p:spPr>
            <a:xfrm>
              <a:off x="0" y="0"/>
              <a:ext cx="9143640" cy="6857640"/>
            </a:xfrm>
            <a:prstGeom prst="rect">
              <a:avLst/>
            </a:prstGeom>
            <a:ln w="0">
              <a:noFill/>
            </a:ln>
          </p:spPr>
        </p:pic>
        <p:sp>
          <p:nvSpPr>
            <p:cNvPr id="65" name="Rectangle 8"/>
            <p:cNvSpPr/>
            <p:nvPr/>
          </p:nvSpPr>
          <p:spPr>
            <a:xfrm>
              <a:off x="554040" y="542880"/>
              <a:ext cx="8039520" cy="5756040"/>
            </a:xfrm>
            <a:prstGeom prst="rect">
              <a:avLst/>
            </a:prstGeom>
            <a:noFill/>
            <a:ln w="15875">
              <a:solidFill>
                <a:srgbClr val="83992A"/>
              </a:solidFill>
              <a:miter/>
            </a:ln>
            <a:effectLst>
              <a:innerShdw blurRad="25400" dist="12700" dir="13500000">
                <a:srgbClr val="000000">
                  <a:alpha val="45000"/>
                </a:srgbClr>
              </a:innerShdw>
            </a:effectLst>
          </p:spPr>
          <p:style>
            <a:lnRef idx="1">
              <a:schemeClr val="accent1"/>
            </a:lnRef>
            <a:fillRef idx="3">
              <a:schemeClr val="accent1"/>
            </a:fillRef>
            <a:effectRef idx="2">
              <a:schemeClr val="accent1"/>
            </a:effectRef>
            <a:fontRef idx="minor"/>
          </p:style>
        </p:sp>
        <p:pic>
          <p:nvPicPr>
            <p:cNvPr id="66" name="Picture 9" descr="HDRibbonContent-UniformTrim.png"/>
            <p:cNvPicPr/>
            <p:nvPr/>
          </p:nvPicPr>
          <p:blipFill>
            <a:blip r:embed="rId16"/>
            <a:srcRect r="14252"/>
            <a:stretch/>
          </p:blipFill>
          <p:spPr>
            <a:xfrm>
              <a:off x="0" y="3128400"/>
              <a:ext cx="685440" cy="606240"/>
            </a:xfrm>
            <a:prstGeom prst="rect">
              <a:avLst/>
            </a:prstGeom>
            <a:ln w="0">
              <a:noFill/>
            </a:ln>
          </p:spPr>
        </p:pic>
        <p:pic>
          <p:nvPicPr>
            <p:cNvPr id="67" name="Picture 10" descr="HDRibbonContent-UniformTrim.png"/>
            <p:cNvPicPr/>
            <p:nvPr/>
          </p:nvPicPr>
          <p:blipFill>
            <a:blip r:embed="rId16"/>
            <a:srcRect r="14252"/>
            <a:stretch/>
          </p:blipFill>
          <p:spPr>
            <a:xfrm>
              <a:off x="8466840" y="3128400"/>
              <a:ext cx="685440" cy="606240"/>
            </a:xfrm>
            <a:prstGeom prst="rect">
              <a:avLst/>
            </a:prstGeom>
            <a:ln w="0">
              <a:noFill/>
            </a:ln>
          </p:spPr>
        </p:pic>
      </p:grpSp>
      <p:grpSp>
        <p:nvGrpSpPr>
          <p:cNvPr id="68" name="Grouper 9"/>
          <p:cNvGrpSpPr/>
          <p:nvPr/>
        </p:nvGrpSpPr>
        <p:grpSpPr>
          <a:xfrm>
            <a:off x="3184200" y="2238120"/>
            <a:ext cx="525240" cy="171360"/>
            <a:chOff x="3184200" y="2238120"/>
            <a:chExt cx="525240" cy="171360"/>
          </a:xfrm>
        </p:grpSpPr>
        <p:sp>
          <p:nvSpPr>
            <p:cNvPr id="69" name="Rectangle 4"/>
            <p:cNvSpPr/>
            <p:nvPr/>
          </p:nvSpPr>
          <p:spPr>
            <a:xfrm>
              <a:off x="3184200" y="2238120"/>
              <a:ext cx="82440" cy="1713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70" name="Rectangle 5"/>
            <p:cNvSpPr/>
            <p:nvPr/>
          </p:nvSpPr>
          <p:spPr>
            <a:xfrm>
              <a:off x="3225600" y="2323800"/>
              <a:ext cx="483840" cy="853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grpSp>
      <p:pic>
        <p:nvPicPr>
          <p:cNvPr id="71" name="Picture 3" descr="M:\str-delcom\BAC 2021\PPT\PPT POUR PARENTS 3E\Visuels\éléments graphiques\PPT_BAC-intro.jpg"/>
          <p:cNvPicPr/>
          <p:nvPr/>
        </p:nvPicPr>
        <p:blipFill>
          <a:blip r:embed="rId17"/>
          <a:stretch/>
        </p:blipFill>
        <p:spPr>
          <a:xfrm>
            <a:off x="0" y="-162000"/>
            <a:ext cx="9143640" cy="7019640"/>
          </a:xfrm>
          <a:prstGeom prst="rect">
            <a:avLst/>
          </a:prstGeom>
          <a:ln w="9525">
            <a:noFill/>
          </a:ln>
        </p:spPr>
      </p:pic>
      <p:sp>
        <p:nvSpPr>
          <p:cNvPr id="72" name="PlaceHolder 1"/>
          <p:cNvSpPr>
            <a:spLocks noGrp="1"/>
          </p:cNvSpPr>
          <p:nvPr>
            <p:ph type="title"/>
          </p:nvPr>
        </p:nvSpPr>
        <p:spPr>
          <a:xfrm>
            <a:off x="3090600" y="2238120"/>
            <a:ext cx="5826600" cy="1441800"/>
          </a:xfrm>
          <a:prstGeom prst="rect">
            <a:avLst/>
          </a:prstGeom>
        </p:spPr>
        <p:txBody>
          <a:bodyPr anchor="ctr">
            <a:noAutofit/>
          </a:bodyPr>
          <a:lstStyle/>
          <a:p>
            <a:pPr algn="ctr">
              <a:lnSpc>
                <a:spcPct val="100000"/>
              </a:lnSpc>
            </a:pPr>
            <a:r>
              <a:rPr lang="fr-FR" sz="3200" b="1" strike="noStrike" spc="-1">
                <a:solidFill>
                  <a:srgbClr val="FFFFFF"/>
                </a:solidFill>
                <a:latin typeface="Arial Black"/>
                <a:ea typeface="Arial Black"/>
              </a:rPr>
              <a:t>Modifiez le style du titre</a:t>
            </a:r>
            <a:endParaRPr lang="fr-FR" sz="3200" b="0" strike="noStrike" spc="-1">
              <a:solidFill>
                <a:srgbClr val="000000"/>
              </a:solidFill>
              <a:latin typeface="Garamond"/>
            </a:endParaRPr>
          </a:p>
        </p:txBody>
      </p:sp>
      <p:sp>
        <p:nvSpPr>
          <p:cNvPr id="73" name="PlaceHolder 2"/>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fr-FR" sz="2400" b="0" strike="noStrike" spc="-1">
                <a:solidFill>
                  <a:srgbClr val="262626"/>
                </a:solidFill>
                <a:latin typeface="Garamond"/>
              </a:rPr>
              <a:t>Cliquez pour éditer le format du plan de texte</a:t>
            </a:r>
          </a:p>
          <a:p>
            <a:pPr marL="864000" lvl="1" indent="-324000">
              <a:spcBef>
                <a:spcPts val="1134"/>
              </a:spcBef>
              <a:buClr>
                <a:srgbClr val="000000"/>
              </a:buClr>
              <a:buSzPct val="75000"/>
              <a:buFont typeface="Symbol" charset="2"/>
              <a:buChar char=""/>
            </a:pPr>
            <a:r>
              <a:rPr lang="fr-FR" sz="1800" b="0" strike="noStrike" spc="-1">
                <a:solidFill>
                  <a:srgbClr val="262626"/>
                </a:solidFill>
                <a:latin typeface="Garamond"/>
              </a:rPr>
              <a:t>Second niveau de plan</a:t>
            </a:r>
          </a:p>
          <a:p>
            <a:pPr marL="1296000" lvl="2" indent="-288000">
              <a:spcBef>
                <a:spcPts val="850"/>
              </a:spcBef>
              <a:buClr>
                <a:srgbClr val="000000"/>
              </a:buClr>
              <a:buSzPct val="45000"/>
              <a:buFont typeface="Wingdings" charset="2"/>
              <a:buChar char=""/>
            </a:pPr>
            <a:r>
              <a:rPr lang="fr-FR" sz="1600" b="0" strike="noStrike" spc="-1">
                <a:solidFill>
                  <a:srgbClr val="262626"/>
                </a:solidFill>
                <a:latin typeface="Garamond"/>
              </a:rPr>
              <a:t>Troisième niveau de plan</a:t>
            </a:r>
          </a:p>
          <a:p>
            <a:pPr marL="1728000" lvl="3" indent="-216000">
              <a:spcBef>
                <a:spcPts val="567"/>
              </a:spcBef>
              <a:buClr>
                <a:srgbClr val="000000"/>
              </a:buClr>
              <a:buSzPct val="75000"/>
              <a:buFont typeface="Symbol" charset="2"/>
              <a:buChar char=""/>
            </a:pPr>
            <a:r>
              <a:rPr lang="fr-FR" sz="1400" b="0" strike="noStrike" spc="-1">
                <a:solidFill>
                  <a:srgbClr val="262626"/>
                </a:solidFill>
                <a:latin typeface="Garamond"/>
              </a:rPr>
              <a:t>Quatrième niveau de plan</a:t>
            </a:r>
          </a:p>
          <a:p>
            <a:pPr marL="2160000" lvl="4" indent="-216000">
              <a:spcBef>
                <a:spcPts val="283"/>
              </a:spcBef>
              <a:buClr>
                <a:srgbClr val="000000"/>
              </a:buClr>
              <a:buSzPct val="45000"/>
              <a:buFont typeface="Wingdings" charset="2"/>
              <a:buChar char=""/>
            </a:pPr>
            <a:r>
              <a:rPr lang="fr-FR" sz="2000" b="0" strike="noStrike" spc="-1">
                <a:solidFill>
                  <a:srgbClr val="262626"/>
                </a:solidFill>
                <a:latin typeface="Garamond"/>
              </a:rPr>
              <a:t>Cinquième niveau de plan</a:t>
            </a:r>
          </a:p>
          <a:p>
            <a:pPr marL="2592000" lvl="5" indent="-216000">
              <a:spcBef>
                <a:spcPts val="283"/>
              </a:spcBef>
              <a:buClr>
                <a:srgbClr val="000000"/>
              </a:buClr>
              <a:buSzPct val="45000"/>
              <a:buFont typeface="Wingdings" charset="2"/>
              <a:buChar char=""/>
            </a:pPr>
            <a:r>
              <a:rPr lang="fr-FR" sz="2000" b="0" strike="noStrike" spc="-1">
                <a:solidFill>
                  <a:srgbClr val="262626"/>
                </a:solidFill>
                <a:latin typeface="Garamond"/>
              </a:rPr>
              <a:t>Sixième niveau de plan</a:t>
            </a:r>
          </a:p>
          <a:p>
            <a:pPr marL="3024000" lvl="6" indent="-216000">
              <a:spcBef>
                <a:spcPts val="283"/>
              </a:spcBef>
              <a:buClr>
                <a:srgbClr val="000000"/>
              </a:buClr>
              <a:buSzPct val="45000"/>
              <a:buFont typeface="Wingdings" charset="2"/>
              <a:buChar char=""/>
            </a:pPr>
            <a:r>
              <a:rPr lang="fr-FR" sz="2000" b="0" strike="noStrike" spc="-1">
                <a:solidFill>
                  <a:srgbClr val="262626"/>
                </a:solidFill>
                <a:latin typeface="Garamond"/>
              </a:rPr>
              <a:t>Septième niveau de plan</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110" name="Group 16"/>
          <p:cNvGrpSpPr/>
          <p:nvPr/>
        </p:nvGrpSpPr>
        <p:grpSpPr>
          <a:xfrm>
            <a:off x="-8640" y="-8640"/>
            <a:ext cx="9169560" cy="6874920"/>
            <a:chOff x="-8640" y="-8640"/>
            <a:chExt cx="9169560" cy="6874920"/>
          </a:xfrm>
        </p:grpSpPr>
        <p:sp>
          <p:nvSpPr>
            <p:cNvPr id="111" name="Freeform 6"/>
            <p:cNvSpPr/>
            <p:nvPr/>
          </p:nvSpPr>
          <p:spPr>
            <a:xfrm>
              <a:off x="-8640" y="4013280"/>
              <a:ext cx="456840" cy="2853000"/>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12" name="Straight Connector 7"/>
            <p:cNvSpPr/>
            <p:nvPr/>
          </p:nvSpPr>
          <p:spPr>
            <a:xfrm flipV="1">
              <a:off x="5130720" y="4175280"/>
              <a:ext cx="4022280" cy="2682720"/>
            </a:xfrm>
            <a:prstGeom prst="line">
              <a:avLst/>
            </a:prstGeom>
            <a:ln w="9525" cap="rnd">
              <a:solidFill>
                <a:srgbClr val="FFFFFF">
                  <a:lumMod val="85000"/>
                </a:srgbClr>
              </a:solidFill>
              <a:round/>
            </a:ln>
          </p:spPr>
          <p:style>
            <a:lnRef idx="2">
              <a:schemeClr val="accent1"/>
            </a:lnRef>
            <a:fillRef idx="0">
              <a:schemeClr val="accent1"/>
            </a:fillRef>
            <a:effectRef idx="1">
              <a:schemeClr val="accent1"/>
            </a:effectRef>
            <a:fontRef idx="minor"/>
          </p:style>
        </p:sp>
        <p:sp>
          <p:nvSpPr>
            <p:cNvPr id="113" name="Straight Connector 8"/>
            <p:cNvSpPr/>
            <p:nvPr/>
          </p:nvSpPr>
          <p:spPr>
            <a:xfrm>
              <a:off x="7042680" y="0"/>
              <a:ext cx="1218960" cy="6858000"/>
            </a:xfrm>
            <a:prstGeom prst="line">
              <a:avLst/>
            </a:prstGeom>
            <a:ln w="9525" cap="rnd">
              <a:solidFill>
                <a:srgbClr val="FFFFFF">
                  <a:lumMod val="75000"/>
                </a:srgbClr>
              </a:solidFill>
              <a:round/>
            </a:ln>
          </p:spPr>
          <p:style>
            <a:lnRef idx="2">
              <a:schemeClr val="accent1"/>
            </a:lnRef>
            <a:fillRef idx="0">
              <a:schemeClr val="accent1"/>
            </a:fillRef>
            <a:effectRef idx="1">
              <a:schemeClr val="accent1"/>
            </a:effectRef>
            <a:fontRef idx="minor"/>
          </p:style>
        </p:sp>
        <p:sp>
          <p:nvSpPr>
            <p:cNvPr id="114" name="Freeform 9"/>
            <p:cNvSpPr/>
            <p:nvPr/>
          </p:nvSpPr>
          <p:spPr>
            <a:xfrm>
              <a:off x="6891840" y="0"/>
              <a:ext cx="2269080" cy="6866280"/>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15" name="Freeform 10"/>
            <p:cNvSpPr/>
            <p:nvPr/>
          </p:nvSpPr>
          <p:spPr>
            <a:xfrm>
              <a:off x="7205040" y="-8640"/>
              <a:ext cx="1947960" cy="6866280"/>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16" name="Freeform 11"/>
            <p:cNvSpPr/>
            <p:nvPr/>
          </p:nvSpPr>
          <p:spPr>
            <a:xfrm>
              <a:off x="6638040" y="3920040"/>
              <a:ext cx="2513160" cy="2937600"/>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17" name="Freeform 12"/>
            <p:cNvSpPr/>
            <p:nvPr/>
          </p:nvSpPr>
          <p:spPr>
            <a:xfrm>
              <a:off x="7010280" y="-8640"/>
              <a:ext cx="2142360" cy="6866280"/>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18" name="Freeform 13"/>
            <p:cNvSpPr/>
            <p:nvPr/>
          </p:nvSpPr>
          <p:spPr>
            <a:xfrm>
              <a:off x="8295840" y="-8640"/>
              <a:ext cx="857160" cy="6866280"/>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19" name="Freeform 14"/>
            <p:cNvSpPr/>
            <p:nvPr/>
          </p:nvSpPr>
          <p:spPr>
            <a:xfrm>
              <a:off x="8077320" y="-8640"/>
              <a:ext cx="1066320" cy="6866280"/>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20" name="Freeform 15"/>
            <p:cNvSpPr/>
            <p:nvPr/>
          </p:nvSpPr>
          <p:spPr>
            <a:xfrm>
              <a:off x="8060400" y="4893840"/>
              <a:ext cx="1093680" cy="1963800"/>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grpSp>
      <p:sp>
        <p:nvSpPr>
          <p:cNvPr id="121" name="PlaceHolder 1"/>
          <p:cNvSpPr>
            <a:spLocks noGrp="1"/>
          </p:cNvSpPr>
          <p:nvPr>
            <p:ph type="title"/>
          </p:nvPr>
        </p:nvSpPr>
        <p:spPr>
          <a:xfrm>
            <a:off x="609480" y="609480"/>
            <a:ext cx="6347520" cy="1320480"/>
          </a:xfrm>
          <a:prstGeom prst="rect">
            <a:avLst/>
          </a:prstGeom>
        </p:spPr>
        <p:txBody>
          <a:bodyPr>
            <a:noAutofit/>
          </a:bodyPr>
          <a:lstStyle/>
          <a:p>
            <a:pPr>
              <a:lnSpc>
                <a:spcPct val="100000"/>
              </a:lnSpc>
            </a:pPr>
            <a:r>
              <a:rPr lang="fr-FR" sz="3600" b="0" strike="noStrike" spc="-1">
                <a:solidFill>
                  <a:srgbClr val="A5B592"/>
                </a:solidFill>
                <a:latin typeface="Trebuchet MS"/>
              </a:rPr>
              <a:t>Modifiez le style du titre</a:t>
            </a:r>
            <a:endParaRPr lang="fr-FR" sz="3600" b="0" strike="noStrike" spc="-1">
              <a:solidFill>
                <a:srgbClr val="000000"/>
              </a:solidFill>
              <a:latin typeface="Trebuchet MS"/>
            </a:endParaRPr>
          </a:p>
        </p:txBody>
      </p:sp>
      <p:sp>
        <p:nvSpPr>
          <p:cNvPr id="122" name="PlaceHolder 2"/>
          <p:cNvSpPr>
            <a:spLocks noGrp="1"/>
          </p:cNvSpPr>
          <p:nvPr>
            <p:ph type="body"/>
          </p:nvPr>
        </p:nvSpPr>
        <p:spPr>
          <a:xfrm>
            <a:off x="609480" y="2161080"/>
            <a:ext cx="3090240" cy="576000"/>
          </a:xfrm>
          <a:prstGeom prst="rect">
            <a:avLst/>
          </a:prstGeom>
        </p:spPr>
        <p:txBody>
          <a:bodyPr anchor="b">
            <a:noAutofit/>
          </a:bodyPr>
          <a:lstStyle/>
          <a:p>
            <a:pPr>
              <a:lnSpc>
                <a:spcPct val="100000"/>
              </a:lnSpc>
              <a:spcBef>
                <a:spcPts val="1001"/>
              </a:spcBef>
              <a:tabLst>
                <a:tab pos="0" algn="l"/>
              </a:tabLst>
            </a:pPr>
            <a:r>
              <a:rPr lang="fr-FR" sz="2400" b="0" strike="noStrike" spc="-1">
                <a:solidFill>
                  <a:srgbClr val="404040"/>
                </a:solidFill>
                <a:latin typeface="Trebuchet MS"/>
              </a:rPr>
              <a:t>Modifier les styles du texte du masque</a:t>
            </a:r>
          </a:p>
        </p:txBody>
      </p:sp>
      <p:sp>
        <p:nvSpPr>
          <p:cNvPr id="123" name="PlaceHolder 3"/>
          <p:cNvSpPr>
            <a:spLocks noGrp="1"/>
          </p:cNvSpPr>
          <p:nvPr>
            <p:ph type="body"/>
          </p:nvPr>
        </p:nvSpPr>
        <p:spPr>
          <a:xfrm>
            <a:off x="609480" y="2737080"/>
            <a:ext cx="3090240" cy="3303720"/>
          </a:xfrm>
          <a:prstGeom prst="rect">
            <a:avLst/>
          </a:prstGeom>
        </p:spPr>
        <p:txBody>
          <a:bodyPr>
            <a:normAutofit/>
          </a:bodyPr>
          <a:lstStyle/>
          <a:p>
            <a:pPr marL="343080" indent="-342720">
              <a:lnSpc>
                <a:spcPct val="100000"/>
              </a:lnSpc>
              <a:spcBef>
                <a:spcPts val="1001"/>
              </a:spcBef>
              <a:buClr>
                <a:srgbClr val="A5B592"/>
              </a:buClr>
              <a:buSzPct val="80000"/>
              <a:buFont typeface="Wingdings 3" charset="2"/>
              <a:buChar char=""/>
            </a:pPr>
            <a:r>
              <a:rPr lang="fr-FR" sz="1800" b="0" strike="noStrike" spc="-1">
                <a:solidFill>
                  <a:srgbClr val="404040"/>
                </a:solidFill>
                <a:latin typeface="Trebuchet MS"/>
              </a:rPr>
              <a:t>Modifier les styles du texte du masque</a:t>
            </a:r>
          </a:p>
          <a:p>
            <a:pPr marL="743040" lvl="1" indent="-285480">
              <a:lnSpc>
                <a:spcPct val="100000"/>
              </a:lnSpc>
              <a:spcBef>
                <a:spcPts val="1001"/>
              </a:spcBef>
              <a:buClr>
                <a:srgbClr val="A5B592"/>
              </a:buClr>
              <a:buSzPct val="80000"/>
              <a:buFont typeface="Wingdings 3" charset="2"/>
              <a:buChar char=""/>
            </a:pPr>
            <a:r>
              <a:rPr lang="fr-FR" sz="1600" b="0" strike="noStrike" spc="-1">
                <a:solidFill>
                  <a:srgbClr val="404040"/>
                </a:solidFill>
                <a:latin typeface="Trebuchet MS"/>
              </a:rPr>
              <a:t>Deuxième niveau</a:t>
            </a:r>
          </a:p>
          <a:p>
            <a:pPr marL="1143000" lvl="2" indent="-228240">
              <a:lnSpc>
                <a:spcPct val="100000"/>
              </a:lnSpc>
              <a:spcBef>
                <a:spcPts val="1001"/>
              </a:spcBef>
              <a:buClr>
                <a:srgbClr val="A5B592"/>
              </a:buClr>
              <a:buSzPct val="80000"/>
              <a:buFont typeface="Wingdings 3" charset="2"/>
              <a:buChar char=""/>
            </a:pPr>
            <a:r>
              <a:rPr lang="fr-FR" sz="1400" b="0" strike="noStrike" spc="-1">
                <a:solidFill>
                  <a:srgbClr val="404040"/>
                </a:solidFill>
                <a:latin typeface="Trebuchet MS"/>
              </a:rPr>
              <a:t>Troisième niveau</a:t>
            </a:r>
          </a:p>
          <a:p>
            <a:pPr marL="1600200" lvl="3" indent="-228240">
              <a:lnSpc>
                <a:spcPct val="100000"/>
              </a:lnSpc>
              <a:spcBef>
                <a:spcPts val="1001"/>
              </a:spcBef>
              <a:buClr>
                <a:srgbClr val="A5B592"/>
              </a:buClr>
              <a:buSzPct val="80000"/>
              <a:buFont typeface="Wingdings 3" charset="2"/>
              <a:buChar char=""/>
            </a:pPr>
            <a:r>
              <a:rPr lang="fr-FR" sz="1200" b="0" strike="noStrike" spc="-1">
                <a:solidFill>
                  <a:srgbClr val="404040"/>
                </a:solidFill>
                <a:latin typeface="Trebuchet MS"/>
              </a:rPr>
              <a:t>Quatrième niveau</a:t>
            </a:r>
          </a:p>
          <a:p>
            <a:pPr marL="2057400" lvl="4" indent="-228240">
              <a:lnSpc>
                <a:spcPct val="100000"/>
              </a:lnSpc>
              <a:spcBef>
                <a:spcPts val="1001"/>
              </a:spcBef>
              <a:buClr>
                <a:srgbClr val="A5B592"/>
              </a:buClr>
              <a:buSzPct val="80000"/>
              <a:buFont typeface="Wingdings 3" charset="2"/>
              <a:buChar char=""/>
            </a:pPr>
            <a:r>
              <a:rPr lang="fr-FR" sz="1200" b="0" strike="noStrike" spc="-1">
                <a:solidFill>
                  <a:srgbClr val="404040"/>
                </a:solidFill>
                <a:latin typeface="Trebuchet MS"/>
              </a:rPr>
              <a:t>Cinquième niveau</a:t>
            </a:r>
          </a:p>
        </p:txBody>
      </p:sp>
      <p:sp>
        <p:nvSpPr>
          <p:cNvPr id="124" name="PlaceHolder 4"/>
          <p:cNvSpPr>
            <a:spLocks noGrp="1"/>
          </p:cNvSpPr>
          <p:nvPr>
            <p:ph type="body"/>
          </p:nvPr>
        </p:nvSpPr>
        <p:spPr>
          <a:xfrm>
            <a:off x="3866760" y="2161080"/>
            <a:ext cx="3090240" cy="576000"/>
          </a:xfrm>
          <a:prstGeom prst="rect">
            <a:avLst/>
          </a:prstGeom>
        </p:spPr>
        <p:txBody>
          <a:bodyPr anchor="b">
            <a:noAutofit/>
          </a:bodyPr>
          <a:lstStyle/>
          <a:p>
            <a:pPr>
              <a:lnSpc>
                <a:spcPct val="100000"/>
              </a:lnSpc>
              <a:spcBef>
                <a:spcPts val="1001"/>
              </a:spcBef>
              <a:tabLst>
                <a:tab pos="0" algn="l"/>
              </a:tabLst>
            </a:pPr>
            <a:r>
              <a:rPr lang="fr-FR" sz="2400" b="0" strike="noStrike" spc="-1">
                <a:solidFill>
                  <a:srgbClr val="404040"/>
                </a:solidFill>
                <a:latin typeface="Trebuchet MS"/>
              </a:rPr>
              <a:t>Modifier les styles du texte du masque</a:t>
            </a:r>
          </a:p>
        </p:txBody>
      </p:sp>
      <p:sp>
        <p:nvSpPr>
          <p:cNvPr id="125" name="PlaceHolder 5"/>
          <p:cNvSpPr>
            <a:spLocks noGrp="1"/>
          </p:cNvSpPr>
          <p:nvPr>
            <p:ph type="body"/>
          </p:nvPr>
        </p:nvSpPr>
        <p:spPr>
          <a:xfrm>
            <a:off x="3866760" y="2737080"/>
            <a:ext cx="3090240" cy="3303720"/>
          </a:xfrm>
          <a:prstGeom prst="rect">
            <a:avLst/>
          </a:prstGeom>
        </p:spPr>
        <p:txBody>
          <a:bodyPr>
            <a:normAutofit/>
          </a:bodyPr>
          <a:lstStyle/>
          <a:p>
            <a:pPr marL="343080" indent="-342720">
              <a:lnSpc>
                <a:spcPct val="100000"/>
              </a:lnSpc>
              <a:spcBef>
                <a:spcPts val="1001"/>
              </a:spcBef>
              <a:buClr>
                <a:srgbClr val="A5B592"/>
              </a:buClr>
              <a:buSzPct val="80000"/>
              <a:buFont typeface="Wingdings 3" charset="2"/>
              <a:buChar char=""/>
            </a:pPr>
            <a:r>
              <a:rPr lang="fr-FR" sz="1800" b="0" strike="noStrike" spc="-1">
                <a:solidFill>
                  <a:srgbClr val="404040"/>
                </a:solidFill>
                <a:latin typeface="Trebuchet MS"/>
              </a:rPr>
              <a:t>Modifier les styles du texte du masque</a:t>
            </a:r>
          </a:p>
          <a:p>
            <a:pPr marL="743040" lvl="1" indent="-285480">
              <a:lnSpc>
                <a:spcPct val="100000"/>
              </a:lnSpc>
              <a:spcBef>
                <a:spcPts val="1001"/>
              </a:spcBef>
              <a:buClr>
                <a:srgbClr val="A5B592"/>
              </a:buClr>
              <a:buSzPct val="80000"/>
              <a:buFont typeface="Wingdings 3" charset="2"/>
              <a:buChar char=""/>
            </a:pPr>
            <a:r>
              <a:rPr lang="fr-FR" sz="1600" b="0" strike="noStrike" spc="-1">
                <a:solidFill>
                  <a:srgbClr val="404040"/>
                </a:solidFill>
                <a:latin typeface="Trebuchet MS"/>
              </a:rPr>
              <a:t>Deuxième niveau</a:t>
            </a:r>
          </a:p>
          <a:p>
            <a:pPr marL="1143000" lvl="2" indent="-228240">
              <a:lnSpc>
                <a:spcPct val="100000"/>
              </a:lnSpc>
              <a:spcBef>
                <a:spcPts val="1001"/>
              </a:spcBef>
              <a:buClr>
                <a:srgbClr val="A5B592"/>
              </a:buClr>
              <a:buSzPct val="80000"/>
              <a:buFont typeface="Wingdings 3" charset="2"/>
              <a:buChar char=""/>
            </a:pPr>
            <a:r>
              <a:rPr lang="fr-FR" sz="1400" b="0" strike="noStrike" spc="-1">
                <a:solidFill>
                  <a:srgbClr val="404040"/>
                </a:solidFill>
                <a:latin typeface="Trebuchet MS"/>
              </a:rPr>
              <a:t>Troisième niveau</a:t>
            </a:r>
          </a:p>
          <a:p>
            <a:pPr marL="1600200" lvl="3" indent="-228240">
              <a:lnSpc>
                <a:spcPct val="100000"/>
              </a:lnSpc>
              <a:spcBef>
                <a:spcPts val="1001"/>
              </a:spcBef>
              <a:buClr>
                <a:srgbClr val="A5B592"/>
              </a:buClr>
              <a:buSzPct val="80000"/>
              <a:buFont typeface="Wingdings 3" charset="2"/>
              <a:buChar char=""/>
            </a:pPr>
            <a:r>
              <a:rPr lang="fr-FR" sz="1200" b="0" strike="noStrike" spc="-1">
                <a:solidFill>
                  <a:srgbClr val="404040"/>
                </a:solidFill>
                <a:latin typeface="Trebuchet MS"/>
              </a:rPr>
              <a:t>Quatrième niveau</a:t>
            </a:r>
          </a:p>
          <a:p>
            <a:pPr marL="2057400" lvl="4" indent="-228240">
              <a:lnSpc>
                <a:spcPct val="100000"/>
              </a:lnSpc>
              <a:spcBef>
                <a:spcPts val="1001"/>
              </a:spcBef>
              <a:buClr>
                <a:srgbClr val="A5B592"/>
              </a:buClr>
              <a:buSzPct val="80000"/>
              <a:buFont typeface="Wingdings 3" charset="2"/>
              <a:buChar char=""/>
            </a:pPr>
            <a:r>
              <a:rPr lang="fr-FR" sz="1200" b="0" strike="noStrike" spc="-1">
                <a:solidFill>
                  <a:srgbClr val="404040"/>
                </a:solidFill>
                <a:latin typeface="Trebuchet MS"/>
              </a:rPr>
              <a:t>Cinquième niveau</a:t>
            </a:r>
          </a:p>
        </p:txBody>
      </p:sp>
      <p:sp>
        <p:nvSpPr>
          <p:cNvPr id="126" name="PlaceHolder 6"/>
          <p:cNvSpPr>
            <a:spLocks noGrp="1"/>
          </p:cNvSpPr>
          <p:nvPr>
            <p:ph type="dt"/>
          </p:nvPr>
        </p:nvSpPr>
        <p:spPr>
          <a:xfrm>
            <a:off x="5405400" y="6041520"/>
            <a:ext cx="683640" cy="364680"/>
          </a:xfrm>
          <a:prstGeom prst="rect">
            <a:avLst/>
          </a:prstGeom>
        </p:spPr>
        <p:txBody>
          <a:bodyPr anchor="ctr">
            <a:noAutofit/>
          </a:bodyPr>
          <a:lstStyle/>
          <a:p>
            <a:pPr algn="r">
              <a:lnSpc>
                <a:spcPct val="100000"/>
              </a:lnSpc>
            </a:pPr>
            <a:fld id="{4C2884F8-696C-44A4-86ED-28DF86AB80D2}" type="datetime">
              <a:rPr lang="fr-FR" sz="900" b="0" strike="noStrike" spc="-1">
                <a:solidFill>
                  <a:srgbClr val="8B8B8B"/>
                </a:solidFill>
                <a:latin typeface="Trebuchet MS"/>
              </a:rPr>
              <a:t>27/01/2025</a:t>
            </a:fld>
            <a:endParaRPr lang="fr-FR" sz="900" b="0" strike="noStrike" spc="-1">
              <a:latin typeface="Times New Roman"/>
            </a:endParaRPr>
          </a:p>
        </p:txBody>
      </p:sp>
      <p:sp>
        <p:nvSpPr>
          <p:cNvPr id="127" name="PlaceHolder 7"/>
          <p:cNvSpPr>
            <a:spLocks noGrp="1"/>
          </p:cNvSpPr>
          <p:nvPr>
            <p:ph type="ftr"/>
          </p:nvPr>
        </p:nvSpPr>
        <p:spPr>
          <a:xfrm>
            <a:off x="609480" y="6041520"/>
            <a:ext cx="4622760" cy="364680"/>
          </a:xfrm>
          <a:prstGeom prst="rect">
            <a:avLst/>
          </a:prstGeom>
        </p:spPr>
        <p:txBody>
          <a:bodyPr anchor="ctr">
            <a:noAutofit/>
          </a:bodyPr>
          <a:lstStyle/>
          <a:p>
            <a:endParaRPr lang="fr-FR" sz="2400" b="0" strike="noStrike" spc="-1">
              <a:latin typeface="Times New Roman"/>
            </a:endParaRPr>
          </a:p>
        </p:txBody>
      </p:sp>
      <p:sp>
        <p:nvSpPr>
          <p:cNvPr id="128" name="PlaceHolder 8"/>
          <p:cNvSpPr>
            <a:spLocks noGrp="1"/>
          </p:cNvSpPr>
          <p:nvPr>
            <p:ph type="sldNum"/>
          </p:nvPr>
        </p:nvSpPr>
        <p:spPr>
          <a:xfrm>
            <a:off x="6444720" y="6041520"/>
            <a:ext cx="512280" cy="364680"/>
          </a:xfrm>
          <a:prstGeom prst="rect">
            <a:avLst/>
          </a:prstGeom>
        </p:spPr>
        <p:txBody>
          <a:bodyPr anchor="ctr">
            <a:noAutofit/>
          </a:bodyPr>
          <a:lstStyle/>
          <a:p>
            <a:pPr algn="r">
              <a:lnSpc>
                <a:spcPct val="100000"/>
              </a:lnSpc>
            </a:pPr>
            <a:fld id="{41D0ED67-4B0A-4822-9B93-12448051885C}" type="slidenum">
              <a:rPr lang="fr-FR" sz="900" b="0" strike="noStrike" spc="-1">
                <a:solidFill>
                  <a:srgbClr val="A5B592"/>
                </a:solidFill>
                <a:latin typeface="Trebuchet MS"/>
              </a:rPr>
              <a:t>‹N°›</a:t>
            </a:fld>
            <a:endParaRPr lang="fr-FR" sz="9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165" name="Group 16"/>
          <p:cNvGrpSpPr/>
          <p:nvPr/>
        </p:nvGrpSpPr>
        <p:grpSpPr>
          <a:xfrm>
            <a:off x="-8640" y="-8640"/>
            <a:ext cx="9169560" cy="6874920"/>
            <a:chOff x="-8640" y="-8640"/>
            <a:chExt cx="9169560" cy="6874920"/>
          </a:xfrm>
        </p:grpSpPr>
        <p:sp>
          <p:nvSpPr>
            <p:cNvPr id="166" name="Freeform 6"/>
            <p:cNvSpPr/>
            <p:nvPr/>
          </p:nvSpPr>
          <p:spPr>
            <a:xfrm>
              <a:off x="-8640" y="4013280"/>
              <a:ext cx="456840" cy="2853000"/>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67" name="Straight Connector 7"/>
            <p:cNvSpPr/>
            <p:nvPr/>
          </p:nvSpPr>
          <p:spPr>
            <a:xfrm flipV="1">
              <a:off x="5130720" y="4175280"/>
              <a:ext cx="4022280" cy="2682720"/>
            </a:xfrm>
            <a:prstGeom prst="line">
              <a:avLst/>
            </a:prstGeom>
            <a:ln w="9525" cap="rnd">
              <a:solidFill>
                <a:srgbClr val="FFFFFF">
                  <a:lumMod val="85000"/>
                </a:srgbClr>
              </a:solidFill>
              <a:round/>
            </a:ln>
          </p:spPr>
          <p:style>
            <a:lnRef idx="2">
              <a:schemeClr val="accent1"/>
            </a:lnRef>
            <a:fillRef idx="0">
              <a:schemeClr val="accent1"/>
            </a:fillRef>
            <a:effectRef idx="1">
              <a:schemeClr val="accent1"/>
            </a:effectRef>
            <a:fontRef idx="minor"/>
          </p:style>
        </p:sp>
        <p:sp>
          <p:nvSpPr>
            <p:cNvPr id="168" name="Straight Connector 8"/>
            <p:cNvSpPr/>
            <p:nvPr/>
          </p:nvSpPr>
          <p:spPr>
            <a:xfrm>
              <a:off x="7042680" y="0"/>
              <a:ext cx="1218960" cy="6858000"/>
            </a:xfrm>
            <a:prstGeom prst="line">
              <a:avLst/>
            </a:prstGeom>
            <a:ln w="9525" cap="rnd">
              <a:solidFill>
                <a:srgbClr val="FFFFFF">
                  <a:lumMod val="75000"/>
                </a:srgbClr>
              </a:solidFill>
              <a:round/>
            </a:ln>
          </p:spPr>
          <p:style>
            <a:lnRef idx="2">
              <a:schemeClr val="accent1"/>
            </a:lnRef>
            <a:fillRef idx="0">
              <a:schemeClr val="accent1"/>
            </a:fillRef>
            <a:effectRef idx="1">
              <a:schemeClr val="accent1"/>
            </a:effectRef>
            <a:fontRef idx="minor"/>
          </p:style>
        </p:sp>
        <p:sp>
          <p:nvSpPr>
            <p:cNvPr id="169" name="Freeform 9"/>
            <p:cNvSpPr/>
            <p:nvPr/>
          </p:nvSpPr>
          <p:spPr>
            <a:xfrm>
              <a:off x="6891840" y="0"/>
              <a:ext cx="2269080" cy="6866280"/>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70" name="Freeform 10"/>
            <p:cNvSpPr/>
            <p:nvPr/>
          </p:nvSpPr>
          <p:spPr>
            <a:xfrm>
              <a:off x="7205040" y="-8640"/>
              <a:ext cx="1947960" cy="6866280"/>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71" name="Freeform 11"/>
            <p:cNvSpPr/>
            <p:nvPr/>
          </p:nvSpPr>
          <p:spPr>
            <a:xfrm>
              <a:off x="6638040" y="3920040"/>
              <a:ext cx="2513160" cy="2937600"/>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72" name="Freeform 12"/>
            <p:cNvSpPr/>
            <p:nvPr/>
          </p:nvSpPr>
          <p:spPr>
            <a:xfrm>
              <a:off x="7010280" y="-8640"/>
              <a:ext cx="2142360" cy="6866280"/>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73" name="Freeform 13"/>
            <p:cNvSpPr/>
            <p:nvPr/>
          </p:nvSpPr>
          <p:spPr>
            <a:xfrm>
              <a:off x="8295840" y="-8640"/>
              <a:ext cx="857160" cy="6866280"/>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74" name="Freeform 14"/>
            <p:cNvSpPr/>
            <p:nvPr/>
          </p:nvSpPr>
          <p:spPr>
            <a:xfrm>
              <a:off x="8077320" y="-8640"/>
              <a:ext cx="1066320" cy="6866280"/>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75" name="Freeform 15"/>
            <p:cNvSpPr/>
            <p:nvPr/>
          </p:nvSpPr>
          <p:spPr>
            <a:xfrm>
              <a:off x="8060400" y="4893840"/>
              <a:ext cx="1093680" cy="1963800"/>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grpSp>
      <p:sp>
        <p:nvSpPr>
          <p:cNvPr id="176" name="PlaceHolder 1"/>
          <p:cNvSpPr>
            <a:spLocks noGrp="1"/>
          </p:cNvSpPr>
          <p:nvPr>
            <p:ph type="title"/>
          </p:nvPr>
        </p:nvSpPr>
        <p:spPr>
          <a:xfrm>
            <a:off x="609480" y="609480"/>
            <a:ext cx="6347520" cy="1320480"/>
          </a:xfrm>
          <a:prstGeom prst="rect">
            <a:avLst/>
          </a:prstGeom>
        </p:spPr>
        <p:txBody>
          <a:bodyPr>
            <a:noAutofit/>
          </a:bodyPr>
          <a:lstStyle/>
          <a:p>
            <a:pPr>
              <a:lnSpc>
                <a:spcPct val="100000"/>
              </a:lnSpc>
            </a:pPr>
            <a:r>
              <a:rPr lang="fr-FR" sz="3600" b="0" strike="noStrike" spc="-1">
                <a:solidFill>
                  <a:srgbClr val="A5B592"/>
                </a:solidFill>
                <a:latin typeface="Trebuchet MS"/>
              </a:rPr>
              <a:t>Modifiez le style du titre</a:t>
            </a:r>
            <a:endParaRPr lang="fr-FR" sz="3600" b="0" strike="noStrike" spc="-1">
              <a:solidFill>
                <a:srgbClr val="000000"/>
              </a:solidFill>
              <a:latin typeface="Trebuchet MS"/>
            </a:endParaRPr>
          </a:p>
        </p:txBody>
      </p:sp>
      <p:sp>
        <p:nvSpPr>
          <p:cNvPr id="177" name="PlaceHolder 2"/>
          <p:cNvSpPr>
            <a:spLocks noGrp="1"/>
          </p:cNvSpPr>
          <p:nvPr>
            <p:ph type="body"/>
          </p:nvPr>
        </p:nvSpPr>
        <p:spPr>
          <a:xfrm>
            <a:off x="609480" y="2160720"/>
            <a:ext cx="6347520" cy="3880440"/>
          </a:xfrm>
          <a:prstGeom prst="rect">
            <a:avLst/>
          </a:prstGeom>
        </p:spPr>
        <p:txBody>
          <a:bodyPr>
            <a:noAutofit/>
          </a:bodyPr>
          <a:lstStyle/>
          <a:p>
            <a:pPr marL="343080" indent="-342720">
              <a:lnSpc>
                <a:spcPct val="100000"/>
              </a:lnSpc>
              <a:spcBef>
                <a:spcPts val="1001"/>
              </a:spcBef>
              <a:buClr>
                <a:srgbClr val="A5B592"/>
              </a:buClr>
              <a:buSzPct val="80000"/>
              <a:buFont typeface="Wingdings 3" charset="2"/>
              <a:buChar char=""/>
            </a:pPr>
            <a:r>
              <a:rPr lang="fr-FR" sz="1800" b="0" strike="noStrike" spc="-1">
                <a:solidFill>
                  <a:srgbClr val="404040"/>
                </a:solidFill>
                <a:latin typeface="Trebuchet MS"/>
              </a:rPr>
              <a:t>Modifier les styles du texte du masque</a:t>
            </a:r>
          </a:p>
          <a:p>
            <a:pPr marL="743040" lvl="1" indent="-285480">
              <a:lnSpc>
                <a:spcPct val="100000"/>
              </a:lnSpc>
              <a:spcBef>
                <a:spcPts val="1001"/>
              </a:spcBef>
              <a:buClr>
                <a:srgbClr val="A5B592"/>
              </a:buClr>
              <a:buSzPct val="80000"/>
              <a:buFont typeface="Wingdings 3" charset="2"/>
              <a:buChar char=""/>
            </a:pPr>
            <a:r>
              <a:rPr lang="fr-FR" sz="1600" b="0" strike="noStrike" spc="-1">
                <a:solidFill>
                  <a:srgbClr val="404040"/>
                </a:solidFill>
                <a:latin typeface="Trebuchet MS"/>
              </a:rPr>
              <a:t>Deuxième niveau</a:t>
            </a:r>
          </a:p>
          <a:p>
            <a:pPr marL="1143000" lvl="2" indent="-228240">
              <a:lnSpc>
                <a:spcPct val="100000"/>
              </a:lnSpc>
              <a:spcBef>
                <a:spcPts val="1001"/>
              </a:spcBef>
              <a:buClr>
                <a:srgbClr val="A5B592"/>
              </a:buClr>
              <a:buSzPct val="80000"/>
              <a:buFont typeface="Wingdings 3" charset="2"/>
              <a:buChar char=""/>
            </a:pPr>
            <a:r>
              <a:rPr lang="fr-FR" sz="1400" b="0" strike="noStrike" spc="-1">
                <a:solidFill>
                  <a:srgbClr val="404040"/>
                </a:solidFill>
                <a:latin typeface="Trebuchet MS"/>
              </a:rPr>
              <a:t>Troisième niveau</a:t>
            </a:r>
          </a:p>
          <a:p>
            <a:pPr marL="1600200" lvl="3" indent="-228240">
              <a:lnSpc>
                <a:spcPct val="100000"/>
              </a:lnSpc>
              <a:spcBef>
                <a:spcPts val="1001"/>
              </a:spcBef>
              <a:buClr>
                <a:srgbClr val="A5B592"/>
              </a:buClr>
              <a:buSzPct val="80000"/>
              <a:buFont typeface="Wingdings 3" charset="2"/>
              <a:buChar char=""/>
            </a:pPr>
            <a:r>
              <a:rPr lang="fr-FR" sz="1200" b="0" strike="noStrike" spc="-1">
                <a:solidFill>
                  <a:srgbClr val="404040"/>
                </a:solidFill>
                <a:latin typeface="Trebuchet MS"/>
              </a:rPr>
              <a:t>Quatrième niveau</a:t>
            </a:r>
          </a:p>
          <a:p>
            <a:pPr marL="2057400" lvl="4" indent="-228240">
              <a:lnSpc>
                <a:spcPct val="100000"/>
              </a:lnSpc>
              <a:spcBef>
                <a:spcPts val="1001"/>
              </a:spcBef>
              <a:buClr>
                <a:srgbClr val="A5B592"/>
              </a:buClr>
              <a:buSzPct val="80000"/>
              <a:buFont typeface="Wingdings 3" charset="2"/>
              <a:buChar char=""/>
            </a:pPr>
            <a:r>
              <a:rPr lang="fr-FR" sz="1200" b="0" strike="noStrike" spc="-1">
                <a:solidFill>
                  <a:srgbClr val="404040"/>
                </a:solidFill>
                <a:latin typeface="Trebuchet MS"/>
              </a:rPr>
              <a:t>Cinquième niveau</a:t>
            </a:r>
          </a:p>
        </p:txBody>
      </p:sp>
      <p:sp>
        <p:nvSpPr>
          <p:cNvPr id="178" name="PlaceHolder 3"/>
          <p:cNvSpPr>
            <a:spLocks noGrp="1"/>
          </p:cNvSpPr>
          <p:nvPr>
            <p:ph type="dt"/>
          </p:nvPr>
        </p:nvSpPr>
        <p:spPr>
          <a:xfrm>
            <a:off x="5405400" y="6041520"/>
            <a:ext cx="683640" cy="364680"/>
          </a:xfrm>
          <a:prstGeom prst="rect">
            <a:avLst/>
          </a:prstGeom>
        </p:spPr>
        <p:txBody>
          <a:bodyPr anchor="ctr">
            <a:noAutofit/>
          </a:bodyPr>
          <a:lstStyle/>
          <a:p>
            <a:pPr algn="r">
              <a:lnSpc>
                <a:spcPct val="100000"/>
              </a:lnSpc>
            </a:pPr>
            <a:fld id="{D4F312C6-16B6-43C3-8DF2-EECA5DDC48E9}" type="datetime">
              <a:rPr lang="fr-FR" sz="900" b="0" strike="noStrike" spc="-1">
                <a:solidFill>
                  <a:srgbClr val="8B8B8B"/>
                </a:solidFill>
                <a:latin typeface="Trebuchet MS"/>
              </a:rPr>
              <a:t>27/01/2025</a:t>
            </a:fld>
            <a:endParaRPr lang="fr-FR" sz="900" b="0" strike="noStrike" spc="-1">
              <a:latin typeface="Times New Roman"/>
            </a:endParaRPr>
          </a:p>
        </p:txBody>
      </p:sp>
      <p:sp>
        <p:nvSpPr>
          <p:cNvPr id="179" name="PlaceHolder 4"/>
          <p:cNvSpPr>
            <a:spLocks noGrp="1"/>
          </p:cNvSpPr>
          <p:nvPr>
            <p:ph type="ftr"/>
          </p:nvPr>
        </p:nvSpPr>
        <p:spPr>
          <a:xfrm>
            <a:off x="609480" y="6041520"/>
            <a:ext cx="4622760" cy="364680"/>
          </a:xfrm>
          <a:prstGeom prst="rect">
            <a:avLst/>
          </a:prstGeom>
        </p:spPr>
        <p:txBody>
          <a:bodyPr anchor="ctr">
            <a:noAutofit/>
          </a:bodyPr>
          <a:lstStyle/>
          <a:p>
            <a:endParaRPr lang="fr-FR" sz="2400" b="0" strike="noStrike" spc="-1">
              <a:latin typeface="Times New Roman"/>
            </a:endParaRPr>
          </a:p>
        </p:txBody>
      </p:sp>
      <p:sp>
        <p:nvSpPr>
          <p:cNvPr id="180" name="PlaceHolder 5"/>
          <p:cNvSpPr>
            <a:spLocks noGrp="1"/>
          </p:cNvSpPr>
          <p:nvPr>
            <p:ph type="sldNum"/>
          </p:nvPr>
        </p:nvSpPr>
        <p:spPr>
          <a:xfrm>
            <a:off x="6444720" y="6041520"/>
            <a:ext cx="512280" cy="364680"/>
          </a:xfrm>
          <a:prstGeom prst="rect">
            <a:avLst/>
          </a:prstGeom>
        </p:spPr>
        <p:txBody>
          <a:bodyPr anchor="ctr">
            <a:noAutofit/>
          </a:bodyPr>
          <a:lstStyle/>
          <a:p>
            <a:pPr algn="r">
              <a:lnSpc>
                <a:spcPct val="100000"/>
              </a:lnSpc>
            </a:pPr>
            <a:fld id="{E90BFD9F-E091-4CEB-AAE9-0CA0A03829C1}" type="slidenum">
              <a:rPr lang="fr-FR" sz="900" b="0" strike="noStrike" spc="-1">
                <a:solidFill>
                  <a:srgbClr val="A5B592"/>
                </a:solidFill>
                <a:latin typeface="Trebuchet MS"/>
              </a:rPr>
              <a:t>‹N°›</a:t>
            </a:fld>
            <a:endParaRPr lang="fr-FR" sz="9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217" name="Group 16"/>
          <p:cNvGrpSpPr/>
          <p:nvPr/>
        </p:nvGrpSpPr>
        <p:grpSpPr>
          <a:xfrm>
            <a:off x="-8640" y="-8640"/>
            <a:ext cx="9169560" cy="6874920"/>
            <a:chOff x="-8640" y="-8640"/>
            <a:chExt cx="9169560" cy="6874920"/>
          </a:xfrm>
        </p:grpSpPr>
        <p:sp>
          <p:nvSpPr>
            <p:cNvPr id="218" name="Freeform 6"/>
            <p:cNvSpPr/>
            <p:nvPr/>
          </p:nvSpPr>
          <p:spPr>
            <a:xfrm>
              <a:off x="-8640" y="4013280"/>
              <a:ext cx="456840" cy="2853000"/>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219" name="Straight Connector 7"/>
            <p:cNvSpPr/>
            <p:nvPr/>
          </p:nvSpPr>
          <p:spPr>
            <a:xfrm flipV="1">
              <a:off x="5130720" y="4175280"/>
              <a:ext cx="4022280" cy="2682720"/>
            </a:xfrm>
            <a:prstGeom prst="line">
              <a:avLst/>
            </a:prstGeom>
            <a:ln w="9525" cap="rnd">
              <a:solidFill>
                <a:srgbClr val="FFFFFF">
                  <a:lumMod val="85000"/>
                </a:srgbClr>
              </a:solidFill>
              <a:round/>
            </a:ln>
          </p:spPr>
          <p:style>
            <a:lnRef idx="2">
              <a:schemeClr val="accent1"/>
            </a:lnRef>
            <a:fillRef idx="0">
              <a:schemeClr val="accent1"/>
            </a:fillRef>
            <a:effectRef idx="1">
              <a:schemeClr val="accent1"/>
            </a:effectRef>
            <a:fontRef idx="minor"/>
          </p:style>
        </p:sp>
        <p:sp>
          <p:nvSpPr>
            <p:cNvPr id="220" name="Straight Connector 8"/>
            <p:cNvSpPr/>
            <p:nvPr/>
          </p:nvSpPr>
          <p:spPr>
            <a:xfrm>
              <a:off x="7042680" y="0"/>
              <a:ext cx="1218960" cy="6858000"/>
            </a:xfrm>
            <a:prstGeom prst="line">
              <a:avLst/>
            </a:prstGeom>
            <a:ln w="9525" cap="rnd">
              <a:solidFill>
                <a:srgbClr val="FFFFFF">
                  <a:lumMod val="75000"/>
                </a:srgbClr>
              </a:solidFill>
              <a:round/>
            </a:ln>
          </p:spPr>
          <p:style>
            <a:lnRef idx="2">
              <a:schemeClr val="accent1"/>
            </a:lnRef>
            <a:fillRef idx="0">
              <a:schemeClr val="accent1"/>
            </a:fillRef>
            <a:effectRef idx="1">
              <a:schemeClr val="accent1"/>
            </a:effectRef>
            <a:fontRef idx="minor"/>
          </p:style>
        </p:sp>
        <p:sp>
          <p:nvSpPr>
            <p:cNvPr id="221" name="Freeform 9"/>
            <p:cNvSpPr/>
            <p:nvPr/>
          </p:nvSpPr>
          <p:spPr>
            <a:xfrm>
              <a:off x="6891840" y="0"/>
              <a:ext cx="2269080" cy="6866280"/>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222" name="Freeform 10"/>
            <p:cNvSpPr/>
            <p:nvPr/>
          </p:nvSpPr>
          <p:spPr>
            <a:xfrm>
              <a:off x="7205040" y="-8640"/>
              <a:ext cx="1947960" cy="6866280"/>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223" name="Freeform 11"/>
            <p:cNvSpPr/>
            <p:nvPr/>
          </p:nvSpPr>
          <p:spPr>
            <a:xfrm>
              <a:off x="6638040" y="3920040"/>
              <a:ext cx="2513160" cy="2937600"/>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224" name="Freeform 12"/>
            <p:cNvSpPr/>
            <p:nvPr/>
          </p:nvSpPr>
          <p:spPr>
            <a:xfrm>
              <a:off x="7010280" y="-8640"/>
              <a:ext cx="2142360" cy="6866280"/>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225" name="Freeform 13"/>
            <p:cNvSpPr/>
            <p:nvPr/>
          </p:nvSpPr>
          <p:spPr>
            <a:xfrm>
              <a:off x="8295840" y="-8640"/>
              <a:ext cx="857160" cy="6866280"/>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226" name="Freeform 14"/>
            <p:cNvSpPr/>
            <p:nvPr/>
          </p:nvSpPr>
          <p:spPr>
            <a:xfrm>
              <a:off x="8077320" y="-8640"/>
              <a:ext cx="1066320" cy="6866280"/>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227" name="Freeform 15"/>
            <p:cNvSpPr/>
            <p:nvPr/>
          </p:nvSpPr>
          <p:spPr>
            <a:xfrm>
              <a:off x="8060400" y="4893840"/>
              <a:ext cx="1093680" cy="1963800"/>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grpSp>
      <p:grpSp>
        <p:nvGrpSpPr>
          <p:cNvPr id="228" name="Grouper 9"/>
          <p:cNvGrpSpPr/>
          <p:nvPr/>
        </p:nvGrpSpPr>
        <p:grpSpPr>
          <a:xfrm>
            <a:off x="3184200" y="2238120"/>
            <a:ext cx="525240" cy="171360"/>
            <a:chOff x="3184200" y="2238120"/>
            <a:chExt cx="525240" cy="171360"/>
          </a:xfrm>
        </p:grpSpPr>
        <p:sp>
          <p:nvSpPr>
            <p:cNvPr id="229" name="Rectangle 4"/>
            <p:cNvSpPr/>
            <p:nvPr/>
          </p:nvSpPr>
          <p:spPr>
            <a:xfrm>
              <a:off x="3184200" y="2238120"/>
              <a:ext cx="82440" cy="1713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230" name="Rectangle 5"/>
            <p:cNvSpPr/>
            <p:nvPr/>
          </p:nvSpPr>
          <p:spPr>
            <a:xfrm>
              <a:off x="3225600" y="2323800"/>
              <a:ext cx="483840" cy="853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grpSp>
      <p:pic>
        <p:nvPicPr>
          <p:cNvPr id="231" name="Picture 3" descr="M:\str-delcom\BAC 2021\PPT\PPT POUR PARENTS 3E\Visuels\éléments graphiques\PPT_BAC-intro.jpg"/>
          <p:cNvPicPr/>
          <p:nvPr/>
        </p:nvPicPr>
        <p:blipFill>
          <a:blip r:embed="rId14"/>
          <a:stretch/>
        </p:blipFill>
        <p:spPr>
          <a:xfrm>
            <a:off x="0" y="-162000"/>
            <a:ext cx="9143640" cy="7019640"/>
          </a:xfrm>
          <a:prstGeom prst="rect">
            <a:avLst/>
          </a:prstGeom>
          <a:ln w="9525">
            <a:noFill/>
          </a:ln>
        </p:spPr>
      </p:pic>
      <p:sp>
        <p:nvSpPr>
          <p:cNvPr id="232" name="PlaceHolder 1"/>
          <p:cNvSpPr>
            <a:spLocks noGrp="1"/>
          </p:cNvSpPr>
          <p:nvPr>
            <p:ph type="title"/>
          </p:nvPr>
        </p:nvSpPr>
        <p:spPr>
          <a:xfrm>
            <a:off x="3090600" y="2238120"/>
            <a:ext cx="5826600" cy="1441800"/>
          </a:xfrm>
          <a:prstGeom prst="rect">
            <a:avLst/>
          </a:prstGeom>
        </p:spPr>
        <p:txBody>
          <a:bodyPr>
            <a:noAutofit/>
          </a:bodyPr>
          <a:lstStyle/>
          <a:p>
            <a:pPr>
              <a:lnSpc>
                <a:spcPct val="100000"/>
              </a:lnSpc>
            </a:pPr>
            <a:r>
              <a:rPr lang="fr-FR" sz="3200" b="1" strike="noStrike" spc="-1">
                <a:solidFill>
                  <a:srgbClr val="FFFFFF"/>
                </a:solidFill>
                <a:latin typeface="Arial Black"/>
                <a:ea typeface="Arial Black"/>
              </a:rPr>
              <a:t>Modifiez le style du titre</a:t>
            </a:r>
            <a:endParaRPr lang="fr-FR" sz="3200" b="0" strike="noStrike" spc="-1">
              <a:solidFill>
                <a:srgbClr val="000000"/>
              </a:solidFill>
              <a:latin typeface="Trebuchet MS"/>
            </a:endParaRPr>
          </a:p>
        </p:txBody>
      </p:sp>
      <p:sp>
        <p:nvSpPr>
          <p:cNvPr id="233" name="PlaceHolder 2"/>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fr-FR" sz="1800" b="0" strike="noStrike" spc="-1">
                <a:solidFill>
                  <a:srgbClr val="404040"/>
                </a:solidFill>
                <a:latin typeface="Trebuchet MS"/>
              </a:rPr>
              <a:t>Cliquez pour éditer le format du plan de texte</a:t>
            </a:r>
          </a:p>
          <a:p>
            <a:pPr marL="864000" lvl="1" indent="-324000">
              <a:spcBef>
                <a:spcPts val="1134"/>
              </a:spcBef>
              <a:buClr>
                <a:srgbClr val="000000"/>
              </a:buClr>
              <a:buSzPct val="75000"/>
              <a:buFont typeface="Symbol" charset="2"/>
              <a:buChar char=""/>
            </a:pPr>
            <a:r>
              <a:rPr lang="fr-FR" sz="1400" b="0" strike="noStrike" spc="-1">
                <a:solidFill>
                  <a:srgbClr val="404040"/>
                </a:solidFill>
                <a:latin typeface="Trebuchet MS"/>
              </a:rPr>
              <a:t>Second niveau de plan</a:t>
            </a:r>
          </a:p>
          <a:p>
            <a:pPr marL="1296000" lvl="2" indent="-288000">
              <a:spcBef>
                <a:spcPts val="850"/>
              </a:spcBef>
              <a:buClr>
                <a:srgbClr val="000000"/>
              </a:buClr>
              <a:buSzPct val="45000"/>
              <a:buFont typeface="Wingdings" charset="2"/>
              <a:buChar char=""/>
            </a:pPr>
            <a:r>
              <a:rPr lang="fr-FR" sz="1200" b="0" strike="noStrike" spc="-1">
                <a:solidFill>
                  <a:srgbClr val="404040"/>
                </a:solidFill>
                <a:latin typeface="Trebuchet MS"/>
              </a:rPr>
              <a:t>Troisième niveau de plan</a:t>
            </a:r>
          </a:p>
          <a:p>
            <a:pPr marL="1728000" lvl="3" indent="-216000">
              <a:spcBef>
                <a:spcPts val="567"/>
              </a:spcBef>
              <a:buClr>
                <a:srgbClr val="000000"/>
              </a:buClr>
              <a:buSzPct val="75000"/>
              <a:buFont typeface="Symbol" charset="2"/>
              <a:buChar char=""/>
            </a:pPr>
            <a:r>
              <a:rPr lang="fr-FR" sz="1200" b="0" strike="noStrike" spc="-1">
                <a:solidFill>
                  <a:srgbClr val="404040"/>
                </a:solidFill>
                <a:latin typeface="Trebuchet MS"/>
              </a:rPr>
              <a:t>Quatrième niveau de plan</a:t>
            </a:r>
          </a:p>
          <a:p>
            <a:pPr marL="2160000" lvl="4" indent="-216000">
              <a:spcBef>
                <a:spcPts val="283"/>
              </a:spcBef>
              <a:buClr>
                <a:srgbClr val="000000"/>
              </a:buClr>
              <a:buSzPct val="45000"/>
              <a:buFont typeface="Wingdings" charset="2"/>
              <a:buChar char=""/>
            </a:pPr>
            <a:r>
              <a:rPr lang="fr-FR" sz="2000" b="0" strike="noStrike" spc="-1">
                <a:solidFill>
                  <a:srgbClr val="404040"/>
                </a:solidFill>
                <a:latin typeface="Trebuchet MS"/>
              </a:rPr>
              <a:t>Cinquième niveau de plan</a:t>
            </a:r>
          </a:p>
          <a:p>
            <a:pPr marL="2592000" lvl="5" indent="-216000">
              <a:spcBef>
                <a:spcPts val="283"/>
              </a:spcBef>
              <a:buClr>
                <a:srgbClr val="000000"/>
              </a:buClr>
              <a:buSzPct val="45000"/>
              <a:buFont typeface="Wingdings" charset="2"/>
              <a:buChar char=""/>
            </a:pPr>
            <a:r>
              <a:rPr lang="fr-FR" sz="2000" b="0" strike="noStrike" spc="-1">
                <a:solidFill>
                  <a:srgbClr val="404040"/>
                </a:solidFill>
                <a:latin typeface="Trebuchet MS"/>
              </a:rPr>
              <a:t>Sixième niveau de plan</a:t>
            </a:r>
          </a:p>
          <a:p>
            <a:pPr marL="3024000" lvl="6" indent="-216000">
              <a:spcBef>
                <a:spcPts val="283"/>
              </a:spcBef>
              <a:buClr>
                <a:srgbClr val="000000"/>
              </a:buClr>
              <a:buSzPct val="45000"/>
              <a:buFont typeface="Wingdings" charset="2"/>
              <a:buChar char=""/>
            </a:pPr>
            <a:r>
              <a:rPr lang="fr-FR" sz="2000" b="0" strike="noStrike" spc="-1">
                <a:solidFill>
                  <a:srgbClr val="404040"/>
                </a:solidFill>
                <a:latin typeface="Trebuchet MS"/>
              </a:rPr>
              <a:t>Septième niveau de plan</a:t>
            </a: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270" name="Group 16"/>
          <p:cNvGrpSpPr/>
          <p:nvPr/>
        </p:nvGrpSpPr>
        <p:grpSpPr>
          <a:xfrm>
            <a:off x="-8640" y="-8640"/>
            <a:ext cx="9169560" cy="6874920"/>
            <a:chOff x="-8640" y="-8640"/>
            <a:chExt cx="9169560" cy="6874920"/>
          </a:xfrm>
        </p:grpSpPr>
        <p:sp>
          <p:nvSpPr>
            <p:cNvPr id="271" name="Freeform 6"/>
            <p:cNvSpPr/>
            <p:nvPr/>
          </p:nvSpPr>
          <p:spPr>
            <a:xfrm>
              <a:off x="-8640" y="4013280"/>
              <a:ext cx="456840" cy="2853000"/>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272" name="Straight Connector 7"/>
            <p:cNvSpPr/>
            <p:nvPr/>
          </p:nvSpPr>
          <p:spPr>
            <a:xfrm flipV="1">
              <a:off x="5130720" y="4175280"/>
              <a:ext cx="4022280" cy="2682720"/>
            </a:xfrm>
            <a:prstGeom prst="line">
              <a:avLst/>
            </a:prstGeom>
            <a:ln w="9525" cap="rnd">
              <a:solidFill>
                <a:srgbClr val="FFFFFF">
                  <a:lumMod val="85000"/>
                </a:srgbClr>
              </a:solidFill>
              <a:round/>
            </a:ln>
          </p:spPr>
          <p:style>
            <a:lnRef idx="2">
              <a:schemeClr val="accent1"/>
            </a:lnRef>
            <a:fillRef idx="0">
              <a:schemeClr val="accent1"/>
            </a:fillRef>
            <a:effectRef idx="1">
              <a:schemeClr val="accent1"/>
            </a:effectRef>
            <a:fontRef idx="minor"/>
          </p:style>
        </p:sp>
        <p:sp>
          <p:nvSpPr>
            <p:cNvPr id="273" name="Straight Connector 8"/>
            <p:cNvSpPr/>
            <p:nvPr/>
          </p:nvSpPr>
          <p:spPr>
            <a:xfrm>
              <a:off x="7042680" y="0"/>
              <a:ext cx="1218960" cy="6858000"/>
            </a:xfrm>
            <a:prstGeom prst="line">
              <a:avLst/>
            </a:prstGeom>
            <a:ln w="9525" cap="rnd">
              <a:solidFill>
                <a:srgbClr val="FFFFFF">
                  <a:lumMod val="75000"/>
                </a:srgbClr>
              </a:solidFill>
              <a:round/>
            </a:ln>
          </p:spPr>
          <p:style>
            <a:lnRef idx="2">
              <a:schemeClr val="accent1"/>
            </a:lnRef>
            <a:fillRef idx="0">
              <a:schemeClr val="accent1"/>
            </a:fillRef>
            <a:effectRef idx="1">
              <a:schemeClr val="accent1"/>
            </a:effectRef>
            <a:fontRef idx="minor"/>
          </p:style>
        </p:sp>
        <p:sp>
          <p:nvSpPr>
            <p:cNvPr id="274" name="Freeform 9"/>
            <p:cNvSpPr/>
            <p:nvPr/>
          </p:nvSpPr>
          <p:spPr>
            <a:xfrm>
              <a:off x="6891840" y="0"/>
              <a:ext cx="2269080" cy="6866280"/>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275" name="Freeform 10"/>
            <p:cNvSpPr/>
            <p:nvPr/>
          </p:nvSpPr>
          <p:spPr>
            <a:xfrm>
              <a:off x="7205040" y="-8640"/>
              <a:ext cx="1947960" cy="6866280"/>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276" name="Freeform 11"/>
            <p:cNvSpPr/>
            <p:nvPr/>
          </p:nvSpPr>
          <p:spPr>
            <a:xfrm>
              <a:off x="6638040" y="3920040"/>
              <a:ext cx="2513160" cy="2937600"/>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277" name="Freeform 12"/>
            <p:cNvSpPr/>
            <p:nvPr/>
          </p:nvSpPr>
          <p:spPr>
            <a:xfrm>
              <a:off x="7010280" y="-8640"/>
              <a:ext cx="2142360" cy="6866280"/>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278" name="Freeform 13"/>
            <p:cNvSpPr/>
            <p:nvPr/>
          </p:nvSpPr>
          <p:spPr>
            <a:xfrm>
              <a:off x="8295840" y="-8640"/>
              <a:ext cx="857160" cy="6866280"/>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279" name="Freeform 14"/>
            <p:cNvSpPr/>
            <p:nvPr/>
          </p:nvSpPr>
          <p:spPr>
            <a:xfrm>
              <a:off x="8077320" y="-8640"/>
              <a:ext cx="1066320" cy="6866280"/>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280" name="Freeform 15"/>
            <p:cNvSpPr/>
            <p:nvPr/>
          </p:nvSpPr>
          <p:spPr>
            <a:xfrm>
              <a:off x="8060400" y="4893840"/>
              <a:ext cx="1093680" cy="1963800"/>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sp>
      </p:grpSp>
      <p:sp>
        <p:nvSpPr>
          <p:cNvPr id="281" name="PlaceHolder 1"/>
          <p:cNvSpPr>
            <a:spLocks noGrp="1"/>
          </p:cNvSpPr>
          <p:nvPr>
            <p:ph type="dt"/>
          </p:nvPr>
        </p:nvSpPr>
        <p:spPr>
          <a:xfrm>
            <a:off x="5405400" y="6041520"/>
            <a:ext cx="683640" cy="364680"/>
          </a:xfrm>
          <a:prstGeom prst="rect">
            <a:avLst/>
          </a:prstGeom>
        </p:spPr>
        <p:txBody>
          <a:bodyPr anchor="ctr">
            <a:noAutofit/>
          </a:bodyPr>
          <a:lstStyle/>
          <a:p>
            <a:pPr algn="r">
              <a:lnSpc>
                <a:spcPct val="100000"/>
              </a:lnSpc>
            </a:pPr>
            <a:fld id="{6B3515BA-0F67-443E-AE9E-5E0C15CF4C8C}" type="datetime">
              <a:rPr lang="fr-FR" sz="900" b="0" strike="noStrike" spc="-1">
                <a:solidFill>
                  <a:srgbClr val="8B8B8B"/>
                </a:solidFill>
                <a:latin typeface="Trebuchet MS"/>
              </a:rPr>
              <a:t>27/01/2025</a:t>
            </a:fld>
            <a:endParaRPr lang="fr-FR" sz="900" b="0" strike="noStrike" spc="-1">
              <a:latin typeface="Times New Roman"/>
            </a:endParaRPr>
          </a:p>
        </p:txBody>
      </p:sp>
      <p:sp>
        <p:nvSpPr>
          <p:cNvPr id="282" name="PlaceHolder 2"/>
          <p:cNvSpPr>
            <a:spLocks noGrp="1"/>
          </p:cNvSpPr>
          <p:nvPr>
            <p:ph type="ftr"/>
          </p:nvPr>
        </p:nvSpPr>
        <p:spPr>
          <a:xfrm>
            <a:off x="609480" y="6041520"/>
            <a:ext cx="4622760" cy="364680"/>
          </a:xfrm>
          <a:prstGeom prst="rect">
            <a:avLst/>
          </a:prstGeom>
        </p:spPr>
        <p:txBody>
          <a:bodyPr anchor="ctr">
            <a:noAutofit/>
          </a:bodyPr>
          <a:lstStyle/>
          <a:p>
            <a:endParaRPr lang="fr-FR" sz="2400" b="0" strike="noStrike" spc="-1">
              <a:latin typeface="Times New Roman"/>
            </a:endParaRPr>
          </a:p>
        </p:txBody>
      </p:sp>
      <p:sp>
        <p:nvSpPr>
          <p:cNvPr id="283" name="PlaceHolder 3"/>
          <p:cNvSpPr>
            <a:spLocks noGrp="1"/>
          </p:cNvSpPr>
          <p:nvPr>
            <p:ph type="sldNum"/>
          </p:nvPr>
        </p:nvSpPr>
        <p:spPr>
          <a:xfrm>
            <a:off x="6444720" y="6041520"/>
            <a:ext cx="512280" cy="364680"/>
          </a:xfrm>
          <a:prstGeom prst="rect">
            <a:avLst/>
          </a:prstGeom>
        </p:spPr>
        <p:txBody>
          <a:bodyPr anchor="ctr">
            <a:noAutofit/>
          </a:bodyPr>
          <a:lstStyle/>
          <a:p>
            <a:pPr algn="r">
              <a:lnSpc>
                <a:spcPct val="100000"/>
              </a:lnSpc>
            </a:pPr>
            <a:fld id="{2F457BD7-CB32-4DD1-BC74-23A696F391D9}" type="slidenum">
              <a:rPr lang="fr-FR" sz="900" b="0" strike="noStrike" spc="-1">
                <a:solidFill>
                  <a:srgbClr val="A5B592"/>
                </a:solidFill>
                <a:latin typeface="Trebuchet MS"/>
              </a:rPr>
              <a:t>‹N°›</a:t>
            </a:fld>
            <a:endParaRPr lang="fr-FR" sz="900" b="0" strike="noStrike" spc="-1">
              <a:latin typeface="Times New Roman"/>
            </a:endParaRPr>
          </a:p>
        </p:txBody>
      </p:sp>
      <p:sp>
        <p:nvSpPr>
          <p:cNvPr id="284" name="PlaceHolder 4"/>
          <p:cNvSpPr>
            <a:spLocks noGrp="1"/>
          </p:cNvSpPr>
          <p:nvPr>
            <p:ph type="title"/>
          </p:nvPr>
        </p:nvSpPr>
        <p:spPr>
          <a:xfrm>
            <a:off x="457200" y="273600"/>
            <a:ext cx="8229240" cy="1144800"/>
          </a:xfrm>
          <a:prstGeom prst="rect">
            <a:avLst/>
          </a:prstGeom>
        </p:spPr>
        <p:txBody>
          <a:bodyPr lIns="0" tIns="0" rIns="0" bIns="0" anchor="ctr">
            <a:noAutofit/>
          </a:bodyPr>
          <a:lstStyle/>
          <a:p>
            <a:r>
              <a:rPr lang="fr-FR" sz="1800" b="0" strike="noStrike" spc="-1">
                <a:solidFill>
                  <a:srgbClr val="000000"/>
                </a:solidFill>
                <a:latin typeface="Trebuchet MS"/>
              </a:rPr>
              <a:t>Cliquez pour éditer le format du texte-titre</a:t>
            </a:r>
          </a:p>
        </p:txBody>
      </p:sp>
      <p:sp>
        <p:nvSpPr>
          <p:cNvPr id="285" name="PlaceHolder 5"/>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fr-FR" sz="1800" b="0" strike="noStrike" spc="-1">
                <a:solidFill>
                  <a:srgbClr val="404040"/>
                </a:solidFill>
                <a:latin typeface="Trebuchet MS"/>
              </a:rPr>
              <a:t>Cliquez pour éditer le format du plan de texte</a:t>
            </a:r>
          </a:p>
          <a:p>
            <a:pPr marL="864000" lvl="1" indent="-324000">
              <a:spcBef>
                <a:spcPts val="1134"/>
              </a:spcBef>
              <a:buClr>
                <a:srgbClr val="000000"/>
              </a:buClr>
              <a:buSzPct val="75000"/>
              <a:buFont typeface="Symbol" charset="2"/>
              <a:buChar char=""/>
            </a:pPr>
            <a:r>
              <a:rPr lang="fr-FR" sz="1400" b="0" strike="noStrike" spc="-1">
                <a:solidFill>
                  <a:srgbClr val="404040"/>
                </a:solidFill>
                <a:latin typeface="Trebuchet MS"/>
              </a:rPr>
              <a:t>Second niveau de plan</a:t>
            </a:r>
          </a:p>
          <a:p>
            <a:pPr marL="1296000" lvl="2" indent="-288000">
              <a:spcBef>
                <a:spcPts val="850"/>
              </a:spcBef>
              <a:buClr>
                <a:srgbClr val="000000"/>
              </a:buClr>
              <a:buSzPct val="45000"/>
              <a:buFont typeface="Wingdings" charset="2"/>
              <a:buChar char=""/>
            </a:pPr>
            <a:r>
              <a:rPr lang="fr-FR" sz="1200" b="0" strike="noStrike" spc="-1">
                <a:solidFill>
                  <a:srgbClr val="404040"/>
                </a:solidFill>
                <a:latin typeface="Trebuchet MS"/>
              </a:rPr>
              <a:t>Troisième niveau de plan</a:t>
            </a:r>
          </a:p>
          <a:p>
            <a:pPr marL="1728000" lvl="3" indent="-216000">
              <a:spcBef>
                <a:spcPts val="567"/>
              </a:spcBef>
              <a:buClr>
                <a:srgbClr val="000000"/>
              </a:buClr>
              <a:buSzPct val="75000"/>
              <a:buFont typeface="Symbol" charset="2"/>
              <a:buChar char=""/>
            </a:pPr>
            <a:r>
              <a:rPr lang="fr-FR" sz="1200" b="0" strike="noStrike" spc="-1">
                <a:solidFill>
                  <a:srgbClr val="404040"/>
                </a:solidFill>
                <a:latin typeface="Trebuchet MS"/>
              </a:rPr>
              <a:t>Quatrième niveau de plan</a:t>
            </a:r>
          </a:p>
          <a:p>
            <a:pPr marL="2160000" lvl="4" indent="-216000">
              <a:spcBef>
                <a:spcPts val="283"/>
              </a:spcBef>
              <a:buClr>
                <a:srgbClr val="000000"/>
              </a:buClr>
              <a:buSzPct val="45000"/>
              <a:buFont typeface="Wingdings" charset="2"/>
              <a:buChar char=""/>
            </a:pPr>
            <a:r>
              <a:rPr lang="fr-FR" sz="2000" b="0" strike="noStrike" spc="-1">
                <a:solidFill>
                  <a:srgbClr val="404040"/>
                </a:solidFill>
                <a:latin typeface="Trebuchet MS"/>
              </a:rPr>
              <a:t>Cinquième niveau de plan</a:t>
            </a:r>
          </a:p>
          <a:p>
            <a:pPr marL="2592000" lvl="5" indent="-216000">
              <a:spcBef>
                <a:spcPts val="283"/>
              </a:spcBef>
              <a:buClr>
                <a:srgbClr val="000000"/>
              </a:buClr>
              <a:buSzPct val="45000"/>
              <a:buFont typeface="Wingdings" charset="2"/>
              <a:buChar char=""/>
            </a:pPr>
            <a:r>
              <a:rPr lang="fr-FR" sz="2000" b="0" strike="noStrike" spc="-1">
                <a:solidFill>
                  <a:srgbClr val="404040"/>
                </a:solidFill>
                <a:latin typeface="Trebuchet MS"/>
              </a:rPr>
              <a:t>Sixième niveau de plan</a:t>
            </a:r>
          </a:p>
          <a:p>
            <a:pPr marL="3024000" lvl="6" indent="-216000">
              <a:spcBef>
                <a:spcPts val="283"/>
              </a:spcBef>
              <a:buClr>
                <a:srgbClr val="000000"/>
              </a:buClr>
              <a:buSzPct val="45000"/>
              <a:buFont typeface="Wingdings" charset="2"/>
              <a:buChar char=""/>
            </a:pPr>
            <a:r>
              <a:rPr lang="fr-FR" sz="2000" b="0" strike="noStrike" spc="-1">
                <a:solidFill>
                  <a:srgbClr val="404040"/>
                </a:solidFill>
                <a:latin typeface="Trebuchet MS"/>
              </a:rPr>
              <a:t>Septième niveau de plan</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37.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7.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7.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7.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7.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7.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7.png"/><Relationship Id="rId1" Type="http://schemas.openxmlformats.org/officeDocument/2006/relationships/slideLayout" Target="../slideLayouts/slideLayout37.xml"/><Relationship Id="rId5" Type="http://schemas.openxmlformats.org/officeDocument/2006/relationships/image" Target="../media/image21.png"/><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2.jpeg"/><Relationship Id="rId1" Type="http://schemas.openxmlformats.org/officeDocument/2006/relationships/slideLayout" Target="../slideLayouts/slideLayout37.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Layout" Target="../slideLayouts/slideLayout25.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7.xml"/></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xml"/><Relationship Id="rId1" Type="http://schemas.openxmlformats.org/officeDocument/2006/relationships/slideLayout" Target="../slideLayouts/slideLayout61.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8" name="Image 7"/>
          <p:cNvPicPr/>
          <p:nvPr/>
        </p:nvPicPr>
        <p:blipFill>
          <a:blip r:embed="rId2"/>
          <a:stretch/>
        </p:blipFill>
        <p:spPr>
          <a:xfrm>
            <a:off x="11880" y="0"/>
            <a:ext cx="9142200" cy="6849360"/>
          </a:xfrm>
          <a:prstGeom prst="rect">
            <a:avLst/>
          </a:prstGeom>
          <a:ln w="0">
            <a:noFill/>
          </a:ln>
        </p:spPr>
      </p:pic>
      <p:sp>
        <p:nvSpPr>
          <p:cNvPr id="329" name="ZoneTexte 4"/>
          <p:cNvSpPr/>
          <p:nvPr/>
        </p:nvSpPr>
        <p:spPr>
          <a:xfrm>
            <a:off x="-11880" y="2918520"/>
            <a:ext cx="6264360" cy="13395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fr-FR" sz="3200" b="1" strike="noStrike" spc="-1">
                <a:solidFill>
                  <a:srgbClr val="F07D3A"/>
                </a:solidFill>
                <a:latin typeface="Tahoma"/>
                <a:ea typeface="Tahoma"/>
              </a:rPr>
              <a:t>LYCEE POLYVALENT DES MÉTIERS D’ART </a:t>
            </a:r>
            <a:endParaRPr lang="fr-FR" sz="3200" b="0" strike="noStrike" spc="-1">
              <a:latin typeface="Arial"/>
            </a:endParaRPr>
          </a:p>
          <a:p>
            <a:pPr>
              <a:lnSpc>
                <a:spcPct val="100000"/>
              </a:lnSpc>
            </a:pPr>
            <a:endParaRPr lang="fr-FR" sz="3200" b="0" strike="noStrike" spc="-1">
              <a:latin typeface="Arial"/>
            </a:endParaRPr>
          </a:p>
        </p:txBody>
      </p:sp>
      <p:sp>
        <p:nvSpPr>
          <p:cNvPr id="330" name="Rectangle 6"/>
          <p:cNvSpPr/>
          <p:nvPr/>
        </p:nvSpPr>
        <p:spPr>
          <a:xfrm>
            <a:off x="-10440" y="4106520"/>
            <a:ext cx="2592000" cy="8218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2400" b="1" strike="noStrike" spc="-1">
                <a:solidFill>
                  <a:srgbClr val="52A6B1"/>
                </a:solidFill>
                <a:latin typeface="Tahoma"/>
                <a:ea typeface="Tahoma"/>
              </a:rPr>
              <a:t>CHARLES GIDE</a:t>
            </a:r>
            <a:r>
              <a:t/>
            </a:r>
            <a:br/>
            <a:r>
              <a:rPr lang="fr-FR" sz="2400" b="1" strike="noStrike" spc="-1">
                <a:solidFill>
                  <a:srgbClr val="52A6B1"/>
                </a:solidFill>
                <a:latin typeface="Tahoma"/>
                <a:ea typeface="Tahoma"/>
              </a:rPr>
              <a:t>30700 UZES</a:t>
            </a:r>
            <a:endParaRPr lang="fr-FR" sz="2400" b="0" strike="noStrike" spc="-1">
              <a:latin typeface="Arial"/>
            </a:endParaRPr>
          </a:p>
        </p:txBody>
      </p:sp>
      <p:pic>
        <p:nvPicPr>
          <p:cNvPr id="331" name="Image 8"/>
          <p:cNvPicPr/>
          <p:nvPr/>
        </p:nvPicPr>
        <p:blipFill>
          <a:blip r:embed="rId3"/>
          <a:stretch/>
        </p:blipFill>
        <p:spPr>
          <a:xfrm>
            <a:off x="0" y="4941000"/>
            <a:ext cx="3646080" cy="1908360"/>
          </a:xfrm>
          <a:prstGeom prst="rect">
            <a:avLst/>
          </a:prstGeom>
          <a:ln w="0">
            <a:noFill/>
          </a:ln>
        </p:spPr>
      </p:pic>
      <p:pic>
        <p:nvPicPr>
          <p:cNvPr id="332" name="Image 9"/>
          <p:cNvPicPr/>
          <p:nvPr/>
        </p:nvPicPr>
        <p:blipFill>
          <a:blip r:embed="rId4"/>
          <a:stretch/>
        </p:blipFill>
        <p:spPr>
          <a:xfrm>
            <a:off x="5417280" y="4937760"/>
            <a:ext cx="3726360" cy="1911960"/>
          </a:xfrm>
          <a:prstGeom prst="rect">
            <a:avLst/>
          </a:prstGeom>
          <a:ln w="0">
            <a:noFill/>
          </a:ln>
        </p:spPr>
      </p:pic>
      <p:pic>
        <p:nvPicPr>
          <p:cNvPr id="333" name="Image 10"/>
          <p:cNvPicPr/>
          <p:nvPr/>
        </p:nvPicPr>
        <p:blipFill>
          <a:blip r:embed="rId5"/>
          <a:stretch/>
        </p:blipFill>
        <p:spPr>
          <a:xfrm>
            <a:off x="0" y="7920"/>
            <a:ext cx="1750680" cy="2599200"/>
          </a:xfrm>
          <a:prstGeom prst="rect">
            <a:avLst/>
          </a:prstGeom>
          <a:ln w="0">
            <a:noFill/>
          </a:ln>
        </p:spPr>
      </p:pic>
      <p:sp>
        <p:nvSpPr>
          <p:cNvPr id="334" name="Rectangle 11"/>
          <p:cNvSpPr/>
          <p:nvPr/>
        </p:nvSpPr>
        <p:spPr>
          <a:xfrm>
            <a:off x="2988000" y="110520"/>
            <a:ext cx="6912360" cy="4561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fr-FR" sz="2400" b="1" u="sng" strike="noStrike" spc="-1">
                <a:solidFill>
                  <a:srgbClr val="FFFFFF"/>
                </a:solidFill>
                <a:uFillTx/>
                <a:latin typeface="Trebuchet MS"/>
              </a:rPr>
              <a:t>https://charles-gide.mon-ent-occitanie.fr</a:t>
            </a:r>
            <a:endParaRPr lang="fr-FR" sz="24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26" presetClass="emph" fill="hold" nodeType="clickEffect">
                                  <p:stCondLst>
                                    <p:cond delay="0"/>
                                  </p:stCondLst>
                                  <p:childTnLst>
                                    <p:animEffect transition="out" filter="fade">
                                      <p:cBhvr additive="repl">
                                        <p:cTn id="6" dur="500"/>
                                        <p:tgtEl>
                                          <p:spTgt spid="334"/>
                                        </p:tgtEl>
                                      </p:cBhvr>
                                    </p:animEffect>
                                    <p:animScale>
                                      <p:cBhvr>
                                        <p:cTn id="7" dur="250" autoRev="1" fill="hold"/>
                                        <p:tgtEl>
                                          <p:spTgt spid="33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7" name="Titre 6"/>
          <p:cNvSpPr txBox="1"/>
          <p:nvPr/>
        </p:nvSpPr>
        <p:spPr>
          <a:xfrm>
            <a:off x="2894040" y="980640"/>
            <a:ext cx="6228000" cy="1441080"/>
          </a:xfrm>
          <a:prstGeom prst="rect">
            <a:avLst/>
          </a:prstGeom>
          <a:noFill/>
          <a:ln w="0">
            <a:noFill/>
          </a:ln>
        </p:spPr>
        <p:txBody>
          <a:bodyPr>
            <a:noAutofit/>
          </a:bodyPr>
          <a:lstStyle/>
          <a:p>
            <a:pPr algn="ctr">
              <a:lnSpc>
                <a:spcPct val="100000"/>
              </a:lnSpc>
            </a:pPr>
            <a:r>
              <a:rPr lang="fr-FR" sz="4800" b="1" strike="noStrike" spc="-1">
                <a:solidFill>
                  <a:srgbClr val="FFFFFF"/>
                </a:solidFill>
                <a:latin typeface="Arial Black"/>
                <a:ea typeface="Arial Black"/>
              </a:rPr>
              <a:t>La seconde de la voie générale et technologique </a:t>
            </a:r>
            <a:r>
              <a:t/>
            </a:r>
            <a:br/>
            <a:r>
              <a:t/>
            </a:r>
            <a:br/>
            <a:r>
              <a:t/>
            </a:r>
            <a:br/>
            <a:r>
              <a:rPr lang="fr-FR" sz="2400" b="1" strike="noStrike" spc="-1">
                <a:solidFill>
                  <a:srgbClr val="FFFFFF"/>
                </a:solidFill>
                <a:latin typeface="Arial Black"/>
                <a:ea typeface="Arial Black"/>
              </a:rPr>
              <a:t>au</a:t>
            </a:r>
            <a:r>
              <a:t/>
            </a:r>
            <a:br/>
            <a:r>
              <a:rPr lang="fr-FR" sz="2400" b="1" strike="noStrike" spc="-1">
                <a:solidFill>
                  <a:srgbClr val="FFFFFF"/>
                </a:solidFill>
                <a:latin typeface="Arial Black"/>
                <a:ea typeface="Arial Black"/>
              </a:rPr>
              <a:t>Lycée Polyvalent des métiers d’art Charles Gide, Uzès</a:t>
            </a:r>
            <a:endParaRPr lang="fr-FR" sz="2400" b="0" strike="noStrike" spc="-1">
              <a:solidFill>
                <a:srgbClr val="000000"/>
              </a:solidFill>
              <a:latin typeface="Trebuchet MS"/>
            </a:endParaRPr>
          </a:p>
        </p:txBody>
      </p:sp>
    </p:spTree>
  </p:cSld>
  <p:clrMapOvr>
    <a:masterClrMapping/>
  </p:clrMapOvr>
  <p:transition>
    <p:pull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 name="Sous-titre 2"/>
          <p:cNvSpPr txBox="1"/>
          <p:nvPr/>
        </p:nvSpPr>
        <p:spPr>
          <a:xfrm>
            <a:off x="467640" y="2277000"/>
            <a:ext cx="6984360" cy="3744000"/>
          </a:xfrm>
          <a:prstGeom prst="rect">
            <a:avLst/>
          </a:prstGeom>
          <a:noFill/>
          <a:ln w="0">
            <a:noFill/>
          </a:ln>
        </p:spPr>
        <p:txBody>
          <a:bodyPr>
            <a:normAutofit fontScale="90500"/>
          </a:bodyPr>
          <a:lstStyle/>
          <a:p>
            <a:pPr>
              <a:lnSpc>
                <a:spcPct val="100000"/>
              </a:lnSpc>
              <a:spcBef>
                <a:spcPts val="1001"/>
              </a:spcBef>
              <a:buClr>
                <a:srgbClr val="A5B592"/>
              </a:buClr>
              <a:buSzPct val="80000"/>
              <a:buFont typeface="Wingdings" charset="2"/>
              <a:buChar char=""/>
            </a:pPr>
            <a:r>
              <a:rPr lang="fr-FR" sz="1800" b="0" strike="noStrike" spc="-1" dirty="0">
                <a:solidFill>
                  <a:srgbClr val="808080"/>
                </a:solidFill>
                <a:latin typeface="Trebuchet MS"/>
              </a:rPr>
              <a:t> </a:t>
            </a:r>
            <a:r>
              <a:rPr lang="fr-FR" sz="2400" b="0" strike="noStrike" spc="-1" dirty="0">
                <a:solidFill>
                  <a:srgbClr val="000000"/>
                </a:solidFill>
                <a:latin typeface="Trebuchet MS"/>
              </a:rPr>
              <a:t>Des horaires : 08h00-12h00 / 13h30-17h30.</a:t>
            </a:r>
            <a:endParaRPr lang="fr-FR" sz="2400" b="0" strike="noStrike" spc="-1" dirty="0">
              <a:latin typeface="Arial"/>
            </a:endParaRPr>
          </a:p>
          <a:p>
            <a:pPr>
              <a:lnSpc>
                <a:spcPct val="100000"/>
              </a:lnSpc>
              <a:spcBef>
                <a:spcPts val="1001"/>
              </a:spcBef>
              <a:buClr>
                <a:srgbClr val="A5B592"/>
              </a:buClr>
              <a:buSzPct val="80000"/>
              <a:buFont typeface="Wingdings" charset="2"/>
              <a:buChar char=""/>
            </a:pPr>
            <a:r>
              <a:rPr lang="fr-FR" sz="3200" b="0" strike="noStrike" spc="-1" dirty="0">
                <a:solidFill>
                  <a:srgbClr val="808080"/>
                </a:solidFill>
                <a:latin typeface="Trebuchet MS"/>
              </a:rPr>
              <a:t> </a:t>
            </a:r>
            <a:r>
              <a:rPr lang="fr-FR" sz="2400" b="0" strike="noStrike" spc="-1" dirty="0">
                <a:solidFill>
                  <a:srgbClr val="000000"/>
                </a:solidFill>
                <a:latin typeface="Trebuchet MS"/>
              </a:rPr>
              <a:t>Des temps de </a:t>
            </a:r>
            <a:r>
              <a:rPr lang="fr-FR" sz="2400" b="0" strike="noStrike" spc="-1" dirty="0">
                <a:solidFill>
                  <a:srgbClr val="FF0000"/>
                </a:solidFill>
                <a:latin typeface="Trebuchet MS"/>
              </a:rPr>
              <a:t>liberté</a:t>
            </a:r>
            <a:r>
              <a:rPr lang="fr-FR" sz="2400" b="0" strike="noStrike" spc="-1" dirty="0">
                <a:solidFill>
                  <a:srgbClr val="000000"/>
                </a:solidFill>
                <a:latin typeface="Trebuchet MS"/>
              </a:rPr>
              <a:t> et d’</a:t>
            </a:r>
            <a:r>
              <a:rPr lang="fr-FR" sz="2400" b="0" strike="noStrike" spc="-1" dirty="0">
                <a:solidFill>
                  <a:srgbClr val="FF0000"/>
                </a:solidFill>
                <a:latin typeface="Trebuchet MS"/>
              </a:rPr>
              <a:t>autonomie</a:t>
            </a:r>
            <a:r>
              <a:rPr lang="fr-FR" sz="2400" b="0" strike="noStrike" spc="-1" dirty="0">
                <a:solidFill>
                  <a:srgbClr val="000000"/>
                </a:solidFill>
                <a:latin typeface="Trebuchet MS"/>
              </a:rPr>
              <a:t> à maîtriser </a:t>
            </a:r>
            <a:r>
              <a:rPr lang="fr-FR" sz="2000" b="0" strike="noStrike" spc="-1" dirty="0" smtClean="0">
                <a:solidFill>
                  <a:srgbClr val="000000"/>
                </a:solidFill>
                <a:latin typeface="Trebuchet MS"/>
              </a:rPr>
              <a:t>(</a:t>
            </a:r>
            <a:r>
              <a:rPr lang="fr-FR" sz="2000" b="0" strike="noStrike" spc="-1" dirty="0">
                <a:solidFill>
                  <a:srgbClr val="000000"/>
                </a:solidFill>
                <a:latin typeface="Trebuchet MS"/>
              </a:rPr>
              <a:t>pas d’heure d’études / de permanence comme en collège).</a:t>
            </a:r>
            <a:endParaRPr lang="fr-FR" sz="2000" b="0" strike="noStrike" spc="-1" dirty="0">
              <a:latin typeface="Arial"/>
            </a:endParaRPr>
          </a:p>
          <a:p>
            <a:pPr>
              <a:lnSpc>
                <a:spcPct val="100000"/>
              </a:lnSpc>
              <a:spcBef>
                <a:spcPts val="1001"/>
              </a:spcBef>
              <a:buClr>
                <a:srgbClr val="A5B592"/>
              </a:buClr>
              <a:buSzPct val="80000"/>
              <a:buFont typeface="Wingdings" charset="2"/>
              <a:buChar char=""/>
            </a:pPr>
            <a:r>
              <a:rPr lang="fr-FR" sz="2400" b="0" strike="noStrike" spc="-1" dirty="0">
                <a:solidFill>
                  <a:srgbClr val="000000"/>
                </a:solidFill>
                <a:latin typeface="Trebuchet MS"/>
              </a:rPr>
              <a:t>Une prise en compte </a:t>
            </a:r>
            <a:r>
              <a:rPr lang="fr-FR" sz="2400" b="0" strike="noStrike" spc="-1" dirty="0">
                <a:solidFill>
                  <a:srgbClr val="FF0000"/>
                </a:solidFill>
                <a:latin typeface="Trebuchet MS"/>
              </a:rPr>
              <a:t>des situations particulières </a:t>
            </a:r>
            <a:r>
              <a:rPr lang="fr-FR" sz="2400" b="0" strike="noStrike" spc="-1" dirty="0">
                <a:solidFill>
                  <a:srgbClr val="000000"/>
                </a:solidFill>
                <a:latin typeface="Trebuchet MS"/>
              </a:rPr>
              <a:t>(PAI – PAP - PPS).</a:t>
            </a:r>
            <a:endParaRPr lang="fr-FR" sz="2400" b="0" strike="noStrike" spc="-1" dirty="0">
              <a:latin typeface="Arial"/>
            </a:endParaRPr>
          </a:p>
          <a:p>
            <a:pPr>
              <a:lnSpc>
                <a:spcPct val="100000"/>
              </a:lnSpc>
              <a:spcBef>
                <a:spcPts val="1001"/>
              </a:spcBef>
              <a:buClr>
                <a:srgbClr val="A5B592"/>
              </a:buClr>
              <a:buSzPct val="80000"/>
              <a:buFont typeface="Wingdings" charset="2"/>
              <a:buChar char=""/>
            </a:pPr>
            <a:r>
              <a:rPr lang="fr-FR" sz="2400" b="0" strike="noStrike" spc="-1" dirty="0">
                <a:solidFill>
                  <a:srgbClr val="000000"/>
                </a:solidFill>
                <a:latin typeface="Trebuchet MS"/>
              </a:rPr>
              <a:t> Un lieu où l’on apprend à devenir un </a:t>
            </a:r>
            <a:r>
              <a:rPr lang="fr-FR" sz="2400" b="0" strike="noStrike" spc="-1" dirty="0">
                <a:solidFill>
                  <a:srgbClr val="FF0000"/>
                </a:solidFill>
                <a:latin typeface="Trebuchet MS"/>
              </a:rPr>
              <a:t>citoyen responsable, autonome et réfléchi</a:t>
            </a:r>
            <a:r>
              <a:rPr lang="fr-FR" sz="2400" b="0" strike="noStrike" spc="-1" dirty="0">
                <a:solidFill>
                  <a:srgbClr val="000000"/>
                </a:solidFill>
                <a:latin typeface="Trebuchet MS"/>
              </a:rPr>
              <a:t>, capable de faire ses propres choix.</a:t>
            </a:r>
            <a:r>
              <a:rPr lang="fr-FR" sz="2400" b="0" strike="noStrike" spc="-1" dirty="0">
                <a:solidFill>
                  <a:srgbClr val="808080"/>
                </a:solidFill>
                <a:latin typeface="Trebuchet MS"/>
              </a:rPr>
              <a:t> </a:t>
            </a:r>
            <a:endParaRPr lang="fr-FR" sz="2400" b="0" strike="noStrike" spc="-1" dirty="0">
              <a:latin typeface="Arial"/>
            </a:endParaRPr>
          </a:p>
          <a:p>
            <a:pPr algn="r">
              <a:lnSpc>
                <a:spcPct val="100000"/>
              </a:lnSpc>
              <a:spcBef>
                <a:spcPts val="1001"/>
              </a:spcBef>
              <a:tabLst>
                <a:tab pos="0" algn="l"/>
              </a:tabLst>
            </a:pPr>
            <a:r>
              <a:rPr lang="fr-FR" sz="2400" b="0" strike="noStrike" spc="-1" dirty="0">
                <a:solidFill>
                  <a:srgbClr val="808080"/>
                </a:solidFill>
                <a:latin typeface="Trebuchet MS"/>
              </a:rPr>
              <a:t> </a:t>
            </a:r>
            <a:endParaRPr lang="fr-FR" sz="2400" b="0" strike="noStrike" spc="-1" dirty="0">
              <a:latin typeface="Arial"/>
            </a:endParaRPr>
          </a:p>
          <a:p>
            <a:pPr>
              <a:lnSpc>
                <a:spcPct val="100000"/>
              </a:lnSpc>
              <a:spcBef>
                <a:spcPts val="1001"/>
              </a:spcBef>
              <a:tabLst>
                <a:tab pos="0" algn="l"/>
              </a:tabLst>
            </a:pPr>
            <a:endParaRPr lang="fr-FR" sz="2400" b="0" strike="noStrike" spc="-1" dirty="0">
              <a:latin typeface="Arial"/>
            </a:endParaRPr>
          </a:p>
        </p:txBody>
      </p:sp>
      <p:pic>
        <p:nvPicPr>
          <p:cNvPr id="549" name="Image 3"/>
          <p:cNvPicPr/>
          <p:nvPr/>
        </p:nvPicPr>
        <p:blipFill>
          <a:blip r:embed="rId2"/>
          <a:stretch/>
        </p:blipFill>
        <p:spPr>
          <a:xfrm>
            <a:off x="179640" y="0"/>
            <a:ext cx="1341000" cy="1999440"/>
          </a:xfrm>
          <a:prstGeom prst="rect">
            <a:avLst/>
          </a:prstGeom>
          <a:ln w="0">
            <a:noFill/>
          </a:ln>
        </p:spPr>
      </p:pic>
      <p:sp>
        <p:nvSpPr>
          <p:cNvPr id="550" name="ZoneTexte 1"/>
          <p:cNvSpPr/>
          <p:nvPr/>
        </p:nvSpPr>
        <p:spPr>
          <a:xfrm>
            <a:off x="1540440" y="836640"/>
            <a:ext cx="5184360" cy="577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spcBef>
                <a:spcPts val="641"/>
              </a:spcBef>
            </a:pPr>
            <a:r>
              <a:rPr lang="fr-FR" sz="3200" b="1" strike="noStrike" spc="-1">
                <a:solidFill>
                  <a:srgbClr val="444D26"/>
                </a:solidFill>
                <a:latin typeface="Trebuchet MS"/>
              </a:rPr>
              <a:t>L’entrée au lycée, c’est</a:t>
            </a:r>
            <a:endParaRPr lang="fr-FR" sz="32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42" presetClass="entr" fill="hold" nodeType="clickEffect">
                                  <p:stCondLst>
                                    <p:cond delay="0"/>
                                  </p:stCondLst>
                                  <p:childTnLst>
                                    <p:set>
                                      <p:cBhvr>
                                        <p:cTn id="6" dur="1" fill="hold">
                                          <p:stCondLst>
                                            <p:cond delay="0"/>
                                          </p:stCondLst>
                                        </p:cTn>
                                        <p:tgtEl>
                                          <p:spTgt spid="548">
                                            <p:txEl>
                                              <p:pRg st="0" end="0"/>
                                            </p:txEl>
                                          </p:spTgt>
                                        </p:tgtEl>
                                        <p:attrNameLst>
                                          <p:attrName>style.visibility</p:attrName>
                                        </p:attrNameLst>
                                      </p:cBhvr>
                                      <p:to>
                                        <p:strVal val="visible"/>
                                      </p:to>
                                    </p:set>
                                    <p:animEffect transition="in" filter="fade">
                                      <p:cBhvr additive="repl">
                                        <p:cTn id="7" dur="1000"/>
                                        <p:tgtEl>
                                          <p:spTgt spid="548">
                                            <p:txEl>
                                              <p:pRg st="0" end="0"/>
                                            </p:txEl>
                                          </p:spTgt>
                                        </p:tgtEl>
                                      </p:cBhvr>
                                    </p:animEffect>
                                    <p:anim calcmode="lin" valueType="num">
                                      <p:cBhvr additive="repl">
                                        <p:cTn id="8" dur="1000" fill="hold"/>
                                        <p:tgtEl>
                                          <p:spTgt spid="548">
                                            <p:txEl>
                                              <p:pRg st="0" end="0"/>
                                            </p:txEl>
                                          </p:spTgt>
                                        </p:tgtEl>
                                        <p:attrNameLst>
                                          <p:attrName>ppt_x</p:attrName>
                                        </p:attrNameLst>
                                      </p:cBhvr>
                                      <p:tavLst>
                                        <p:tav tm="0">
                                          <p:val>
                                            <p:strVal val="#ppt_x"/>
                                          </p:val>
                                        </p:tav>
                                        <p:tav tm="100000">
                                          <p:val>
                                            <p:strVal val="#ppt_x"/>
                                          </p:val>
                                        </p:tav>
                                      </p:tavLst>
                                    </p:anim>
                                    <p:anim calcmode="lin" valueType="num">
                                      <p:cBhvr additive="repl">
                                        <p:cTn id="9" dur="1000" fill="hold"/>
                                        <p:tgtEl>
                                          <p:spTgt spid="54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fill="hold" nodeType="clickEffect">
                                  <p:stCondLst>
                                    <p:cond delay="0"/>
                                  </p:stCondLst>
                                  <p:childTnLst>
                                    <p:set>
                                      <p:cBhvr>
                                        <p:cTn id="13" dur="1" fill="hold">
                                          <p:stCondLst>
                                            <p:cond delay="0"/>
                                          </p:stCondLst>
                                        </p:cTn>
                                        <p:tgtEl>
                                          <p:spTgt spid="548">
                                            <p:txEl>
                                              <p:pRg st="1" end="1"/>
                                            </p:txEl>
                                          </p:spTgt>
                                        </p:tgtEl>
                                        <p:attrNameLst>
                                          <p:attrName>style.visibility</p:attrName>
                                        </p:attrNameLst>
                                      </p:cBhvr>
                                      <p:to>
                                        <p:strVal val="visible"/>
                                      </p:to>
                                    </p:set>
                                    <p:animEffect transition="in" filter="fade">
                                      <p:cBhvr additive="repl">
                                        <p:cTn id="14" dur="1000"/>
                                        <p:tgtEl>
                                          <p:spTgt spid="548">
                                            <p:txEl>
                                              <p:pRg st="1" end="1"/>
                                            </p:txEl>
                                          </p:spTgt>
                                        </p:tgtEl>
                                      </p:cBhvr>
                                    </p:animEffect>
                                    <p:anim calcmode="lin" valueType="num">
                                      <p:cBhvr additive="repl">
                                        <p:cTn id="15" dur="1000" fill="hold"/>
                                        <p:tgtEl>
                                          <p:spTgt spid="548">
                                            <p:txEl>
                                              <p:pRg st="1" end="1"/>
                                            </p:txEl>
                                          </p:spTgt>
                                        </p:tgtEl>
                                        <p:attrNameLst>
                                          <p:attrName>ppt_x</p:attrName>
                                        </p:attrNameLst>
                                      </p:cBhvr>
                                      <p:tavLst>
                                        <p:tav tm="0">
                                          <p:val>
                                            <p:strVal val="#ppt_x"/>
                                          </p:val>
                                        </p:tav>
                                        <p:tav tm="100000">
                                          <p:val>
                                            <p:strVal val="#ppt_x"/>
                                          </p:val>
                                        </p:tav>
                                      </p:tavLst>
                                    </p:anim>
                                    <p:anim calcmode="lin" valueType="num">
                                      <p:cBhvr additive="repl">
                                        <p:cTn id="16" dur="1000" fill="hold"/>
                                        <p:tgtEl>
                                          <p:spTgt spid="54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fill="hold" nodeType="clickEffect">
                                  <p:stCondLst>
                                    <p:cond delay="0"/>
                                  </p:stCondLst>
                                  <p:childTnLst>
                                    <p:set>
                                      <p:cBhvr>
                                        <p:cTn id="20" dur="1" fill="hold">
                                          <p:stCondLst>
                                            <p:cond delay="0"/>
                                          </p:stCondLst>
                                        </p:cTn>
                                        <p:tgtEl>
                                          <p:spTgt spid="548">
                                            <p:txEl>
                                              <p:pRg st="2" end="2"/>
                                            </p:txEl>
                                          </p:spTgt>
                                        </p:tgtEl>
                                        <p:attrNameLst>
                                          <p:attrName>style.visibility</p:attrName>
                                        </p:attrNameLst>
                                      </p:cBhvr>
                                      <p:to>
                                        <p:strVal val="visible"/>
                                      </p:to>
                                    </p:set>
                                    <p:animEffect transition="in" filter="fade">
                                      <p:cBhvr additive="repl">
                                        <p:cTn id="21" dur="1000"/>
                                        <p:tgtEl>
                                          <p:spTgt spid="548">
                                            <p:txEl>
                                              <p:pRg st="2" end="2"/>
                                            </p:txEl>
                                          </p:spTgt>
                                        </p:tgtEl>
                                      </p:cBhvr>
                                    </p:animEffect>
                                    <p:anim calcmode="lin" valueType="num">
                                      <p:cBhvr additive="repl">
                                        <p:cTn id="22" dur="1000" fill="hold"/>
                                        <p:tgtEl>
                                          <p:spTgt spid="548">
                                            <p:txEl>
                                              <p:pRg st="2" end="2"/>
                                            </p:txEl>
                                          </p:spTgt>
                                        </p:tgtEl>
                                        <p:attrNameLst>
                                          <p:attrName>ppt_x</p:attrName>
                                        </p:attrNameLst>
                                      </p:cBhvr>
                                      <p:tavLst>
                                        <p:tav tm="0">
                                          <p:val>
                                            <p:strVal val="#ppt_x"/>
                                          </p:val>
                                        </p:tav>
                                        <p:tav tm="100000">
                                          <p:val>
                                            <p:strVal val="#ppt_x"/>
                                          </p:val>
                                        </p:tav>
                                      </p:tavLst>
                                    </p:anim>
                                    <p:anim calcmode="lin" valueType="num">
                                      <p:cBhvr additive="repl">
                                        <p:cTn id="23" dur="1000" fill="hold"/>
                                        <p:tgtEl>
                                          <p:spTgt spid="54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fill="hold" nodeType="clickEffect">
                                  <p:stCondLst>
                                    <p:cond delay="0"/>
                                  </p:stCondLst>
                                  <p:childTnLst>
                                    <p:set>
                                      <p:cBhvr>
                                        <p:cTn id="27" dur="1" fill="hold">
                                          <p:stCondLst>
                                            <p:cond delay="0"/>
                                          </p:stCondLst>
                                        </p:cTn>
                                        <p:tgtEl>
                                          <p:spTgt spid="548">
                                            <p:txEl>
                                              <p:pRg st="3" end="3"/>
                                            </p:txEl>
                                          </p:spTgt>
                                        </p:tgtEl>
                                        <p:attrNameLst>
                                          <p:attrName>style.visibility</p:attrName>
                                        </p:attrNameLst>
                                      </p:cBhvr>
                                      <p:to>
                                        <p:strVal val="visible"/>
                                      </p:to>
                                    </p:set>
                                    <p:animEffect transition="in" filter="fade">
                                      <p:cBhvr additive="repl">
                                        <p:cTn id="28" dur="1000"/>
                                        <p:tgtEl>
                                          <p:spTgt spid="548">
                                            <p:txEl>
                                              <p:pRg st="3" end="3"/>
                                            </p:txEl>
                                          </p:spTgt>
                                        </p:tgtEl>
                                      </p:cBhvr>
                                    </p:animEffect>
                                    <p:anim calcmode="lin" valueType="num">
                                      <p:cBhvr additive="repl">
                                        <p:cTn id="29" dur="1000" fill="hold"/>
                                        <p:tgtEl>
                                          <p:spTgt spid="548">
                                            <p:txEl>
                                              <p:pRg st="3" end="3"/>
                                            </p:txEl>
                                          </p:spTgt>
                                        </p:tgtEl>
                                        <p:attrNameLst>
                                          <p:attrName>ppt_x</p:attrName>
                                        </p:attrNameLst>
                                      </p:cBhvr>
                                      <p:tavLst>
                                        <p:tav tm="0">
                                          <p:val>
                                            <p:strVal val="#ppt_x"/>
                                          </p:val>
                                        </p:tav>
                                        <p:tav tm="100000">
                                          <p:val>
                                            <p:strVal val="#ppt_x"/>
                                          </p:val>
                                        </p:tav>
                                      </p:tavLst>
                                    </p:anim>
                                    <p:anim calcmode="lin" valueType="num">
                                      <p:cBhvr additive="repl">
                                        <p:cTn id="30" dur="1000" fill="hold"/>
                                        <p:tgtEl>
                                          <p:spTgt spid="548">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1" name="Espace réservé du contenu 1"/>
          <p:cNvSpPr txBox="1"/>
          <p:nvPr/>
        </p:nvSpPr>
        <p:spPr>
          <a:xfrm>
            <a:off x="323640" y="1945800"/>
            <a:ext cx="7632360" cy="4525560"/>
          </a:xfrm>
          <a:prstGeom prst="rect">
            <a:avLst/>
          </a:prstGeom>
          <a:noFill/>
          <a:ln w="0">
            <a:noFill/>
          </a:ln>
        </p:spPr>
        <p:txBody>
          <a:bodyPr>
            <a:normAutofit/>
          </a:bodyPr>
          <a:lstStyle/>
          <a:p>
            <a:pPr marL="343080" indent="-342720">
              <a:lnSpc>
                <a:spcPct val="100000"/>
              </a:lnSpc>
              <a:spcBef>
                <a:spcPts val="1001"/>
              </a:spcBef>
              <a:buClr>
                <a:srgbClr val="A5B592"/>
              </a:buClr>
              <a:buSzPct val="80000"/>
              <a:buFont typeface="Wingdings" charset="2"/>
              <a:buChar char=""/>
            </a:pPr>
            <a:r>
              <a:rPr lang="fr-FR" sz="2800" b="0" strike="noStrike" spc="-1">
                <a:solidFill>
                  <a:srgbClr val="000000"/>
                </a:solidFill>
                <a:latin typeface="Trebuchet MS"/>
              </a:rPr>
              <a:t>Des cours pouvant avoir lieu le mercredi après-midi.</a:t>
            </a:r>
            <a:endParaRPr lang="fr-FR" sz="2800" b="0" strike="noStrike" spc="-1">
              <a:solidFill>
                <a:srgbClr val="404040"/>
              </a:solidFill>
              <a:latin typeface="Trebuchet MS"/>
            </a:endParaRPr>
          </a:p>
          <a:p>
            <a:pPr>
              <a:lnSpc>
                <a:spcPct val="100000"/>
              </a:lnSpc>
              <a:spcBef>
                <a:spcPts val="1001"/>
              </a:spcBef>
            </a:pPr>
            <a:endParaRPr lang="fr-FR" sz="2800" b="0" strike="noStrike" spc="-1">
              <a:solidFill>
                <a:srgbClr val="404040"/>
              </a:solidFill>
              <a:latin typeface="Trebuchet MS"/>
            </a:endParaRPr>
          </a:p>
          <a:p>
            <a:pPr marL="343080" indent="-342720">
              <a:lnSpc>
                <a:spcPct val="100000"/>
              </a:lnSpc>
              <a:spcBef>
                <a:spcPts val="1001"/>
              </a:spcBef>
              <a:buClr>
                <a:srgbClr val="A5B592"/>
              </a:buClr>
              <a:buSzPct val="80000"/>
              <a:buFont typeface="Wingdings" charset="2"/>
              <a:buChar char=""/>
            </a:pPr>
            <a:r>
              <a:rPr lang="fr-FR" sz="2800" b="0" strike="noStrike" spc="-1">
                <a:solidFill>
                  <a:srgbClr val="000000"/>
                </a:solidFill>
                <a:latin typeface="Trebuchet MS"/>
              </a:rPr>
              <a:t>Des </a:t>
            </a:r>
            <a:r>
              <a:rPr lang="fr-FR" sz="2800" b="0" strike="noStrike" spc="-1">
                <a:solidFill>
                  <a:srgbClr val="FF0000"/>
                </a:solidFill>
                <a:latin typeface="Trebuchet MS"/>
              </a:rPr>
              <a:t>exigences</a:t>
            </a:r>
            <a:r>
              <a:rPr lang="fr-FR" sz="2800" b="0" strike="noStrike" spc="-1">
                <a:solidFill>
                  <a:srgbClr val="000000"/>
                </a:solidFill>
                <a:latin typeface="Trebuchet MS"/>
              </a:rPr>
              <a:t> de travail (diplôme du Baccalauréat, orientation dans le Supérieur, projection scolaire et personnelle.</a:t>
            </a:r>
            <a:endParaRPr lang="fr-FR" sz="2800" b="0" strike="noStrike" spc="-1">
              <a:solidFill>
                <a:srgbClr val="404040"/>
              </a:solidFill>
              <a:latin typeface="Trebuchet MS"/>
            </a:endParaRPr>
          </a:p>
          <a:p>
            <a:pPr>
              <a:lnSpc>
                <a:spcPct val="100000"/>
              </a:lnSpc>
              <a:spcBef>
                <a:spcPts val="1001"/>
              </a:spcBef>
              <a:tabLst>
                <a:tab pos="0" algn="l"/>
              </a:tabLst>
            </a:pPr>
            <a:endParaRPr lang="fr-FR" sz="2800" b="0" strike="noStrike" spc="-1">
              <a:solidFill>
                <a:srgbClr val="404040"/>
              </a:solidFill>
              <a:latin typeface="Trebuchet MS"/>
            </a:endParaRPr>
          </a:p>
          <a:p>
            <a:pPr marL="109800">
              <a:lnSpc>
                <a:spcPct val="100000"/>
              </a:lnSpc>
              <a:spcBef>
                <a:spcPts val="1001"/>
              </a:spcBef>
              <a:tabLst>
                <a:tab pos="0" algn="l"/>
              </a:tabLst>
            </a:pPr>
            <a:endParaRPr lang="fr-FR" sz="2800" b="0" strike="noStrike" spc="-1">
              <a:solidFill>
                <a:srgbClr val="404040"/>
              </a:solidFill>
              <a:latin typeface="Trebuchet MS"/>
            </a:endParaRPr>
          </a:p>
        </p:txBody>
      </p:sp>
      <p:pic>
        <p:nvPicPr>
          <p:cNvPr id="552" name="Image 2"/>
          <p:cNvPicPr/>
          <p:nvPr/>
        </p:nvPicPr>
        <p:blipFill>
          <a:blip r:embed="rId3"/>
          <a:stretch/>
        </p:blipFill>
        <p:spPr>
          <a:xfrm>
            <a:off x="35640" y="0"/>
            <a:ext cx="1341000" cy="1999440"/>
          </a:xfrm>
          <a:prstGeom prst="rect">
            <a:avLst/>
          </a:prstGeom>
          <a:ln w="0">
            <a:noFill/>
          </a:ln>
        </p:spPr>
      </p:pic>
      <p:sp>
        <p:nvSpPr>
          <p:cNvPr id="553" name="Rectangle 4"/>
          <p:cNvSpPr/>
          <p:nvPr/>
        </p:nvSpPr>
        <p:spPr>
          <a:xfrm>
            <a:off x="388440" y="5157360"/>
            <a:ext cx="7488360" cy="9133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fr-FR" sz="1800" b="0" strike="noStrike" spc="-1">
                <a:solidFill>
                  <a:srgbClr val="000000"/>
                </a:solidFill>
                <a:latin typeface="Trebuchet MS"/>
              </a:rPr>
              <a:t>A noter: Les classes sont le fruit d’un travail collaboratif entre le collège et le lycée et dépendent de nombreux paramètres. </a:t>
            </a:r>
            <a:endParaRPr lang="fr-FR" sz="1800" b="0" strike="noStrike" spc="-1">
              <a:latin typeface="Arial"/>
            </a:endParaRPr>
          </a:p>
          <a:p>
            <a:pPr>
              <a:lnSpc>
                <a:spcPct val="100000"/>
              </a:lnSpc>
            </a:pPr>
            <a:r>
              <a:rPr lang="fr-FR" sz="1800" b="0" strike="noStrike" spc="-1">
                <a:solidFill>
                  <a:srgbClr val="FF0000"/>
                </a:solidFill>
                <a:latin typeface="Trebuchet MS"/>
              </a:rPr>
              <a:t>Aucun changement de classe n’est accepté.</a:t>
            </a:r>
            <a:endParaRPr lang="fr-FR" sz="1800" b="0" strike="noStrike" spc="-1">
              <a:latin typeface="Arial"/>
            </a:endParaRPr>
          </a:p>
        </p:txBody>
      </p:sp>
      <p:sp>
        <p:nvSpPr>
          <p:cNvPr id="554" name="ZoneTexte 5"/>
          <p:cNvSpPr/>
          <p:nvPr/>
        </p:nvSpPr>
        <p:spPr>
          <a:xfrm>
            <a:off x="1540440" y="836640"/>
            <a:ext cx="5184360" cy="577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spcBef>
                <a:spcPts val="641"/>
              </a:spcBef>
            </a:pPr>
            <a:r>
              <a:rPr lang="fr-FR" sz="3200" b="1" strike="noStrike" spc="-1">
                <a:solidFill>
                  <a:srgbClr val="444D26"/>
                </a:solidFill>
                <a:latin typeface="Trebuchet MS"/>
              </a:rPr>
              <a:t>Mais, c’est aussi</a:t>
            </a:r>
            <a:endParaRPr lang="fr-FR" sz="32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42" presetClass="entr" fill="hold" nodeType="clickEffect">
                                  <p:stCondLst>
                                    <p:cond delay="0"/>
                                  </p:stCondLst>
                                  <p:childTnLst>
                                    <p:set>
                                      <p:cBhvr>
                                        <p:cTn id="6" dur="1" fill="hold">
                                          <p:stCondLst>
                                            <p:cond delay="0"/>
                                          </p:stCondLst>
                                        </p:cTn>
                                        <p:tgtEl>
                                          <p:spTgt spid="551">
                                            <p:txEl>
                                              <p:pRg st="0" end="0"/>
                                            </p:txEl>
                                          </p:spTgt>
                                        </p:tgtEl>
                                        <p:attrNameLst>
                                          <p:attrName>style.visibility</p:attrName>
                                        </p:attrNameLst>
                                      </p:cBhvr>
                                      <p:to>
                                        <p:strVal val="visible"/>
                                      </p:to>
                                    </p:set>
                                    <p:animEffect transition="in" filter="fade">
                                      <p:cBhvr additive="repl">
                                        <p:cTn id="7" dur="1000"/>
                                        <p:tgtEl>
                                          <p:spTgt spid="551">
                                            <p:txEl>
                                              <p:pRg st="0" end="0"/>
                                            </p:txEl>
                                          </p:spTgt>
                                        </p:tgtEl>
                                      </p:cBhvr>
                                    </p:animEffect>
                                    <p:anim calcmode="lin" valueType="num">
                                      <p:cBhvr additive="repl">
                                        <p:cTn id="8" dur="1000" fill="hold"/>
                                        <p:tgtEl>
                                          <p:spTgt spid="551">
                                            <p:txEl>
                                              <p:pRg st="0" end="0"/>
                                            </p:txEl>
                                          </p:spTgt>
                                        </p:tgtEl>
                                        <p:attrNameLst>
                                          <p:attrName>ppt_x</p:attrName>
                                        </p:attrNameLst>
                                      </p:cBhvr>
                                      <p:tavLst>
                                        <p:tav tm="0">
                                          <p:val>
                                            <p:strVal val="#ppt_x"/>
                                          </p:val>
                                        </p:tav>
                                        <p:tav tm="100000">
                                          <p:val>
                                            <p:strVal val="#ppt_x"/>
                                          </p:val>
                                        </p:tav>
                                      </p:tavLst>
                                    </p:anim>
                                    <p:anim calcmode="lin" valueType="num">
                                      <p:cBhvr additive="repl">
                                        <p:cTn id="9" dur="1000" fill="hold"/>
                                        <p:tgtEl>
                                          <p:spTgt spid="55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fill="hold" nodeType="clickEffect">
                                  <p:stCondLst>
                                    <p:cond delay="0"/>
                                  </p:stCondLst>
                                  <p:childTnLst>
                                    <p:set>
                                      <p:cBhvr>
                                        <p:cTn id="13" dur="1" fill="hold">
                                          <p:stCondLst>
                                            <p:cond delay="0"/>
                                          </p:stCondLst>
                                        </p:cTn>
                                        <p:tgtEl>
                                          <p:spTgt spid="551">
                                            <p:txEl>
                                              <p:pRg st="2" end="2"/>
                                            </p:txEl>
                                          </p:spTgt>
                                        </p:tgtEl>
                                        <p:attrNameLst>
                                          <p:attrName>style.visibility</p:attrName>
                                        </p:attrNameLst>
                                      </p:cBhvr>
                                      <p:to>
                                        <p:strVal val="visible"/>
                                      </p:to>
                                    </p:set>
                                    <p:animEffect transition="in" filter="fade">
                                      <p:cBhvr additive="repl">
                                        <p:cTn id="14" dur="1000"/>
                                        <p:tgtEl>
                                          <p:spTgt spid="551">
                                            <p:txEl>
                                              <p:pRg st="2" end="2"/>
                                            </p:txEl>
                                          </p:spTgt>
                                        </p:tgtEl>
                                      </p:cBhvr>
                                    </p:animEffect>
                                    <p:anim calcmode="lin" valueType="num">
                                      <p:cBhvr additive="repl">
                                        <p:cTn id="15" dur="1000" fill="hold"/>
                                        <p:tgtEl>
                                          <p:spTgt spid="551">
                                            <p:txEl>
                                              <p:pRg st="2" end="2"/>
                                            </p:txEl>
                                          </p:spTgt>
                                        </p:tgtEl>
                                        <p:attrNameLst>
                                          <p:attrName>ppt_x</p:attrName>
                                        </p:attrNameLst>
                                      </p:cBhvr>
                                      <p:tavLst>
                                        <p:tav tm="0">
                                          <p:val>
                                            <p:strVal val="#ppt_x"/>
                                          </p:val>
                                        </p:tav>
                                        <p:tav tm="100000">
                                          <p:val>
                                            <p:strVal val="#ppt_x"/>
                                          </p:val>
                                        </p:tav>
                                      </p:tavLst>
                                    </p:anim>
                                    <p:anim calcmode="lin" valueType="num">
                                      <p:cBhvr additive="repl">
                                        <p:cTn id="16" dur="1000" fill="hold"/>
                                        <p:tgtEl>
                                          <p:spTgt spid="55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fill="hold" nodeType="clickEffect">
                                  <p:stCondLst>
                                    <p:cond delay="0"/>
                                  </p:stCondLst>
                                  <p:childTnLst>
                                    <p:set>
                                      <p:cBhvr>
                                        <p:cTn id="20" dur="1" fill="hold">
                                          <p:stCondLst>
                                            <p:cond delay="0"/>
                                          </p:stCondLst>
                                        </p:cTn>
                                        <p:tgtEl>
                                          <p:spTgt spid="5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 name="Espace réservé du texte 3"/>
          <p:cNvSpPr/>
          <p:nvPr/>
        </p:nvSpPr>
        <p:spPr>
          <a:xfrm>
            <a:off x="251640" y="188640"/>
            <a:ext cx="8748000" cy="6480360"/>
          </a:xfrm>
          <a:prstGeom prst="rect">
            <a:avLst/>
          </a:prstGeom>
          <a:noFill/>
          <a:ln w="0">
            <a:noFill/>
          </a:ln>
        </p:spPr>
        <p:style>
          <a:lnRef idx="0">
            <a:scrgbClr r="0" g="0" b="0"/>
          </a:lnRef>
          <a:fillRef idx="0">
            <a:scrgbClr r="0" g="0" b="0"/>
          </a:fillRef>
          <a:effectRef idx="0">
            <a:scrgbClr r="0" g="0" b="0"/>
          </a:effectRef>
          <a:fontRef idx="minor"/>
        </p:style>
        <p:txBody>
          <a:bodyPr>
            <a:normAutofit/>
          </a:bodyPr>
          <a:lstStyle/>
          <a:p>
            <a:pPr algn="ctr">
              <a:lnSpc>
                <a:spcPct val="100000"/>
              </a:lnSpc>
              <a:spcBef>
                <a:spcPts val="641"/>
              </a:spcBef>
              <a:tabLst>
                <a:tab pos="0" algn="l"/>
              </a:tabLst>
            </a:pPr>
            <a:r>
              <a:rPr lang="fr-FR" sz="3200" b="1" strike="noStrike" spc="-1">
                <a:solidFill>
                  <a:srgbClr val="444D26"/>
                </a:solidFill>
                <a:latin typeface="Trebuchet MS"/>
              </a:rPr>
              <a:t>Les horaires</a:t>
            </a:r>
            <a:endParaRPr lang="fr-FR" sz="3200" b="0" strike="noStrike" spc="-1">
              <a:latin typeface="Arial"/>
            </a:endParaRPr>
          </a:p>
          <a:p>
            <a:pPr algn="ctr">
              <a:lnSpc>
                <a:spcPct val="100000"/>
              </a:lnSpc>
              <a:spcBef>
                <a:spcPts val="221"/>
              </a:spcBef>
              <a:tabLst>
                <a:tab pos="0" algn="l"/>
              </a:tabLst>
            </a:pPr>
            <a:endParaRPr lang="fr-FR" sz="3200" b="0" strike="noStrike" spc="-1">
              <a:latin typeface="Arial"/>
            </a:endParaRPr>
          </a:p>
          <a:p>
            <a:pPr marL="627120" indent="-169560">
              <a:lnSpc>
                <a:spcPct val="100000"/>
              </a:lnSpc>
              <a:spcBef>
                <a:spcPts val="400"/>
              </a:spcBef>
              <a:tabLst>
                <a:tab pos="0" algn="l"/>
              </a:tabLst>
            </a:pPr>
            <a:r>
              <a:rPr lang="fr-FR" sz="2000" b="1" strike="noStrike" spc="-1">
                <a:solidFill>
                  <a:srgbClr val="000000"/>
                </a:solidFill>
                <a:latin typeface="Trebuchet MS"/>
                <a:ea typeface="Arial"/>
              </a:rPr>
              <a:t>		Des enseignements </a:t>
            </a:r>
            <a:r>
              <a:rPr lang="fr-FR" sz="2000" b="1" strike="noStrike" spc="-1">
                <a:solidFill>
                  <a:srgbClr val="FF0000"/>
                </a:solidFill>
                <a:latin typeface="Trebuchet MS"/>
                <a:ea typeface="Arial"/>
              </a:rPr>
              <a:t>communs</a:t>
            </a:r>
            <a:endParaRPr lang="fr-FR" sz="2000" b="0" strike="noStrike" spc="-1">
              <a:latin typeface="Arial"/>
            </a:endParaRPr>
          </a:p>
          <a:p>
            <a:pPr marL="627120">
              <a:lnSpc>
                <a:spcPct val="100000"/>
              </a:lnSpc>
              <a:spcBef>
                <a:spcPts val="340"/>
              </a:spcBef>
              <a:tabLst>
                <a:tab pos="0" algn="l"/>
              </a:tabLst>
            </a:pPr>
            <a:endParaRPr lang="fr-FR" sz="2000" b="0" strike="noStrike" spc="-1">
              <a:latin typeface="Arial"/>
            </a:endParaRPr>
          </a:p>
          <a:p>
            <a:pPr marL="177840">
              <a:lnSpc>
                <a:spcPct val="100000"/>
              </a:lnSpc>
              <a:spcBef>
                <a:spcPts val="360"/>
              </a:spcBef>
              <a:tabLst>
                <a:tab pos="0" algn="l"/>
              </a:tabLst>
            </a:pPr>
            <a:endParaRPr lang="fr-FR" sz="2000" b="0" strike="noStrike" spc="-1">
              <a:latin typeface="Arial"/>
            </a:endParaRPr>
          </a:p>
        </p:txBody>
      </p:sp>
      <p:graphicFrame>
        <p:nvGraphicFramePr>
          <p:cNvPr id="556" name="Tableau 5"/>
          <p:cNvGraphicFramePr/>
          <p:nvPr/>
        </p:nvGraphicFramePr>
        <p:xfrm>
          <a:off x="179640" y="1412640"/>
          <a:ext cx="5112360" cy="4434840"/>
        </p:xfrm>
        <a:graphic>
          <a:graphicData uri="http://schemas.openxmlformats.org/drawingml/2006/table">
            <a:tbl>
              <a:tblPr/>
              <a:tblGrid>
                <a:gridCol w="3312360">
                  <a:extLst>
                    <a:ext uri="{9D8B030D-6E8A-4147-A177-3AD203B41FA5}">
                      <a16:colId xmlns:a16="http://schemas.microsoft.com/office/drawing/2014/main" val="20000"/>
                    </a:ext>
                  </a:extLst>
                </a:gridCol>
                <a:gridCol w="1800000">
                  <a:extLst>
                    <a:ext uri="{9D8B030D-6E8A-4147-A177-3AD203B41FA5}">
                      <a16:colId xmlns:a16="http://schemas.microsoft.com/office/drawing/2014/main" val="20001"/>
                    </a:ext>
                  </a:extLst>
                </a:gridCol>
              </a:tblGrid>
              <a:tr h="360720">
                <a:tc>
                  <a:txBody>
                    <a:bodyPr/>
                    <a:lstStyle/>
                    <a:p>
                      <a:pPr algn="ctr">
                        <a:lnSpc>
                          <a:spcPct val="100000"/>
                        </a:lnSpc>
                      </a:pPr>
                      <a:r>
                        <a:rPr lang="fr-FR" sz="1400" b="1" strike="noStrike" spc="-1">
                          <a:solidFill>
                            <a:srgbClr val="FFFFFF"/>
                          </a:solidFill>
                          <a:latin typeface="Trebuchet MS"/>
                        </a:rPr>
                        <a:t>Enseignements communs – 2nde </a:t>
                      </a:r>
                      <a:endParaRPr lang="fr-FR" sz="14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A5B592"/>
                    </a:solidFill>
                  </a:tcPr>
                </a:tc>
                <a:tc>
                  <a:txBody>
                    <a:bodyPr/>
                    <a:lstStyle/>
                    <a:p>
                      <a:pPr algn="ctr">
                        <a:lnSpc>
                          <a:spcPct val="100000"/>
                        </a:lnSpc>
                      </a:pPr>
                      <a:r>
                        <a:rPr lang="fr-FR" sz="1800" b="1" strike="noStrike" spc="-1">
                          <a:solidFill>
                            <a:srgbClr val="FFFFFF"/>
                          </a:solidFill>
                          <a:latin typeface="Trebuchet MS"/>
                        </a:rPr>
                        <a:t>26h30 </a:t>
                      </a:r>
                      <a:endParaRPr lang="fr-FR" sz="18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A5B592"/>
                    </a:solidFill>
                  </a:tcPr>
                </a:tc>
                <a:extLst>
                  <a:ext uri="{0D108BD9-81ED-4DB2-BD59-A6C34878D82A}">
                    <a16:rowId xmlns:a16="http://schemas.microsoft.com/office/drawing/2014/main" val="10000"/>
                  </a:ext>
                </a:extLst>
              </a:tr>
              <a:tr h="396720">
                <a:tc>
                  <a:txBody>
                    <a:bodyPr/>
                    <a:lstStyle/>
                    <a:p>
                      <a:pPr>
                        <a:lnSpc>
                          <a:spcPct val="115000"/>
                        </a:lnSpc>
                        <a:spcAft>
                          <a:spcPts val="1001"/>
                        </a:spcAft>
                      </a:pPr>
                      <a:r>
                        <a:rPr lang="fr-FR" sz="1400" b="0" strike="noStrike" spc="-1">
                          <a:solidFill>
                            <a:srgbClr val="000000"/>
                          </a:solidFill>
                          <a:latin typeface="Trebuchet MS"/>
                          <a:ea typeface="Calibri"/>
                        </a:rPr>
                        <a:t>Français </a:t>
                      </a:r>
                      <a:endParaRPr lang="fr-FR" sz="14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0E5DB"/>
                    </a:solidFill>
                  </a:tcPr>
                </a:tc>
                <a:tc>
                  <a:txBody>
                    <a:bodyPr/>
                    <a:lstStyle/>
                    <a:p>
                      <a:pPr algn="ctr">
                        <a:lnSpc>
                          <a:spcPct val="115000"/>
                        </a:lnSpc>
                        <a:spcAft>
                          <a:spcPts val="1001"/>
                        </a:spcAft>
                      </a:pPr>
                      <a:r>
                        <a:rPr lang="fr-FR" sz="1800" b="1" strike="noStrike" spc="-1">
                          <a:solidFill>
                            <a:srgbClr val="000000"/>
                          </a:solidFill>
                          <a:latin typeface="Trebuchet MS"/>
                        </a:rPr>
                        <a:t>4h </a:t>
                      </a:r>
                      <a:endParaRPr lang="fr-FR" sz="18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0E5DB"/>
                    </a:solidFill>
                  </a:tcPr>
                </a:tc>
                <a:extLst>
                  <a:ext uri="{0D108BD9-81ED-4DB2-BD59-A6C34878D82A}">
                    <a16:rowId xmlns:a16="http://schemas.microsoft.com/office/drawing/2014/main" val="10001"/>
                  </a:ext>
                </a:extLst>
              </a:tr>
              <a:tr h="396720">
                <a:tc>
                  <a:txBody>
                    <a:bodyPr/>
                    <a:lstStyle/>
                    <a:p>
                      <a:pPr>
                        <a:lnSpc>
                          <a:spcPct val="115000"/>
                        </a:lnSpc>
                        <a:spcAft>
                          <a:spcPts val="1001"/>
                        </a:spcAft>
                      </a:pPr>
                      <a:r>
                        <a:rPr lang="fr-FR" sz="1400" b="0" strike="noStrike" spc="-1">
                          <a:solidFill>
                            <a:srgbClr val="000000"/>
                          </a:solidFill>
                          <a:latin typeface="Trebuchet MS"/>
                          <a:ea typeface="Calibri"/>
                        </a:rPr>
                        <a:t>Histoire-géographie </a:t>
                      </a:r>
                      <a:endParaRPr lang="fr-FR" sz="14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F0F2EE"/>
                    </a:solidFill>
                  </a:tcPr>
                </a:tc>
                <a:tc>
                  <a:txBody>
                    <a:bodyPr/>
                    <a:lstStyle/>
                    <a:p>
                      <a:pPr algn="ctr">
                        <a:lnSpc>
                          <a:spcPct val="115000"/>
                        </a:lnSpc>
                        <a:spcAft>
                          <a:spcPts val="1001"/>
                        </a:spcAft>
                      </a:pPr>
                      <a:r>
                        <a:rPr lang="fr-FR" sz="1800" b="1" strike="noStrike" spc="-1">
                          <a:solidFill>
                            <a:srgbClr val="000000"/>
                          </a:solidFill>
                          <a:latin typeface="Trebuchet MS"/>
                        </a:rPr>
                        <a:t>3h </a:t>
                      </a:r>
                      <a:endParaRPr lang="fr-FR" sz="18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F0F2EE"/>
                    </a:solidFill>
                  </a:tcPr>
                </a:tc>
                <a:extLst>
                  <a:ext uri="{0D108BD9-81ED-4DB2-BD59-A6C34878D82A}">
                    <a16:rowId xmlns:a16="http://schemas.microsoft.com/office/drawing/2014/main" val="10002"/>
                  </a:ext>
                </a:extLst>
              </a:tr>
              <a:tr h="396720">
                <a:tc>
                  <a:txBody>
                    <a:bodyPr/>
                    <a:lstStyle/>
                    <a:p>
                      <a:pPr>
                        <a:lnSpc>
                          <a:spcPct val="115000"/>
                        </a:lnSpc>
                        <a:spcAft>
                          <a:spcPts val="1001"/>
                        </a:spcAft>
                      </a:pPr>
                      <a:r>
                        <a:rPr lang="fr-FR" sz="1400" b="0" strike="noStrike" spc="-1">
                          <a:solidFill>
                            <a:srgbClr val="000000"/>
                          </a:solidFill>
                          <a:latin typeface="Trebuchet MS"/>
                          <a:ea typeface="Calibri"/>
                        </a:rPr>
                        <a:t>LVA et LVB (enveloppe globale) </a:t>
                      </a:r>
                      <a:endParaRPr lang="fr-FR" sz="14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0E5DB"/>
                    </a:solidFill>
                  </a:tcPr>
                </a:tc>
                <a:tc>
                  <a:txBody>
                    <a:bodyPr/>
                    <a:lstStyle/>
                    <a:p>
                      <a:pPr algn="ctr">
                        <a:lnSpc>
                          <a:spcPct val="115000"/>
                        </a:lnSpc>
                        <a:spcAft>
                          <a:spcPts val="1001"/>
                        </a:spcAft>
                      </a:pPr>
                      <a:r>
                        <a:rPr lang="fr-FR" sz="1800" b="1" strike="noStrike" spc="-1">
                          <a:solidFill>
                            <a:srgbClr val="000000"/>
                          </a:solidFill>
                          <a:latin typeface="Trebuchet MS"/>
                        </a:rPr>
                        <a:t>5h30 </a:t>
                      </a:r>
                      <a:endParaRPr lang="fr-FR" sz="18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0E5DB"/>
                    </a:solidFill>
                  </a:tcPr>
                </a:tc>
                <a:extLst>
                  <a:ext uri="{0D108BD9-81ED-4DB2-BD59-A6C34878D82A}">
                    <a16:rowId xmlns:a16="http://schemas.microsoft.com/office/drawing/2014/main" val="10003"/>
                  </a:ext>
                </a:extLst>
              </a:tr>
              <a:tr h="396720">
                <a:tc>
                  <a:txBody>
                    <a:bodyPr/>
                    <a:lstStyle/>
                    <a:p>
                      <a:pPr>
                        <a:lnSpc>
                          <a:spcPct val="115000"/>
                        </a:lnSpc>
                        <a:spcAft>
                          <a:spcPts val="1001"/>
                        </a:spcAft>
                      </a:pPr>
                      <a:r>
                        <a:rPr lang="fr-FR" sz="1400" b="0" strike="noStrike" spc="-1">
                          <a:solidFill>
                            <a:srgbClr val="000000"/>
                          </a:solidFill>
                          <a:latin typeface="Trebuchet MS"/>
                          <a:ea typeface="Calibri"/>
                        </a:rPr>
                        <a:t>Sciences économiques et sociales </a:t>
                      </a:r>
                      <a:endParaRPr lang="fr-FR" sz="14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F0F2EE"/>
                    </a:solidFill>
                  </a:tcPr>
                </a:tc>
                <a:tc>
                  <a:txBody>
                    <a:bodyPr/>
                    <a:lstStyle/>
                    <a:p>
                      <a:pPr algn="ctr">
                        <a:lnSpc>
                          <a:spcPct val="115000"/>
                        </a:lnSpc>
                        <a:spcAft>
                          <a:spcPts val="1001"/>
                        </a:spcAft>
                      </a:pPr>
                      <a:r>
                        <a:rPr lang="fr-FR" sz="1800" b="1" strike="noStrike" spc="-1">
                          <a:solidFill>
                            <a:srgbClr val="000000"/>
                          </a:solidFill>
                          <a:latin typeface="Trebuchet MS"/>
                        </a:rPr>
                        <a:t>1h30 </a:t>
                      </a:r>
                      <a:endParaRPr lang="fr-FR" sz="18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F0F2EE"/>
                    </a:solidFill>
                  </a:tcPr>
                </a:tc>
                <a:extLst>
                  <a:ext uri="{0D108BD9-81ED-4DB2-BD59-A6C34878D82A}">
                    <a16:rowId xmlns:a16="http://schemas.microsoft.com/office/drawing/2014/main" val="10004"/>
                  </a:ext>
                </a:extLst>
              </a:tr>
              <a:tr h="396720">
                <a:tc>
                  <a:txBody>
                    <a:bodyPr/>
                    <a:lstStyle/>
                    <a:p>
                      <a:pPr>
                        <a:lnSpc>
                          <a:spcPct val="115000"/>
                        </a:lnSpc>
                        <a:spcAft>
                          <a:spcPts val="1001"/>
                        </a:spcAft>
                      </a:pPr>
                      <a:r>
                        <a:rPr lang="fr-FR" sz="1400" b="0" strike="noStrike" spc="-1">
                          <a:solidFill>
                            <a:srgbClr val="000000"/>
                          </a:solidFill>
                          <a:latin typeface="Trebuchet MS"/>
                          <a:ea typeface="Calibri"/>
                        </a:rPr>
                        <a:t>Mathématiques </a:t>
                      </a:r>
                      <a:endParaRPr lang="fr-FR" sz="14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0E5DB"/>
                    </a:solidFill>
                  </a:tcPr>
                </a:tc>
                <a:tc>
                  <a:txBody>
                    <a:bodyPr/>
                    <a:lstStyle/>
                    <a:p>
                      <a:pPr algn="ctr">
                        <a:lnSpc>
                          <a:spcPct val="115000"/>
                        </a:lnSpc>
                        <a:spcAft>
                          <a:spcPts val="1001"/>
                        </a:spcAft>
                      </a:pPr>
                      <a:r>
                        <a:rPr lang="fr-FR" sz="1800" b="1" strike="noStrike" spc="-1">
                          <a:solidFill>
                            <a:srgbClr val="000000"/>
                          </a:solidFill>
                          <a:latin typeface="Trebuchet MS"/>
                        </a:rPr>
                        <a:t>4h </a:t>
                      </a:r>
                      <a:endParaRPr lang="fr-FR" sz="18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0E5DB"/>
                    </a:solidFill>
                  </a:tcPr>
                </a:tc>
                <a:extLst>
                  <a:ext uri="{0D108BD9-81ED-4DB2-BD59-A6C34878D82A}">
                    <a16:rowId xmlns:a16="http://schemas.microsoft.com/office/drawing/2014/main" val="10005"/>
                  </a:ext>
                </a:extLst>
              </a:tr>
              <a:tr h="396720">
                <a:tc>
                  <a:txBody>
                    <a:bodyPr/>
                    <a:lstStyle/>
                    <a:p>
                      <a:pPr>
                        <a:lnSpc>
                          <a:spcPct val="115000"/>
                        </a:lnSpc>
                        <a:spcAft>
                          <a:spcPts val="1001"/>
                        </a:spcAft>
                      </a:pPr>
                      <a:r>
                        <a:rPr lang="fr-FR" sz="1400" b="0" strike="noStrike" spc="-1">
                          <a:solidFill>
                            <a:srgbClr val="000000"/>
                          </a:solidFill>
                          <a:latin typeface="Trebuchet MS"/>
                          <a:ea typeface="Calibri"/>
                        </a:rPr>
                        <a:t>Physiques-Chimie </a:t>
                      </a:r>
                      <a:endParaRPr lang="fr-FR" sz="14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F0F2EE"/>
                    </a:solidFill>
                  </a:tcPr>
                </a:tc>
                <a:tc>
                  <a:txBody>
                    <a:bodyPr/>
                    <a:lstStyle/>
                    <a:p>
                      <a:pPr algn="ctr">
                        <a:lnSpc>
                          <a:spcPct val="115000"/>
                        </a:lnSpc>
                        <a:spcAft>
                          <a:spcPts val="1001"/>
                        </a:spcAft>
                      </a:pPr>
                      <a:r>
                        <a:rPr lang="fr-FR" sz="1800" b="1" strike="noStrike" spc="-1">
                          <a:solidFill>
                            <a:srgbClr val="000000"/>
                          </a:solidFill>
                          <a:latin typeface="Trebuchet MS"/>
                        </a:rPr>
                        <a:t>3h </a:t>
                      </a:r>
                      <a:endParaRPr lang="fr-FR" sz="18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F0F2EE"/>
                    </a:solidFill>
                  </a:tcPr>
                </a:tc>
                <a:extLst>
                  <a:ext uri="{0D108BD9-81ED-4DB2-BD59-A6C34878D82A}">
                    <a16:rowId xmlns:a16="http://schemas.microsoft.com/office/drawing/2014/main" val="10006"/>
                  </a:ext>
                </a:extLst>
              </a:tr>
              <a:tr h="396720">
                <a:tc>
                  <a:txBody>
                    <a:bodyPr/>
                    <a:lstStyle/>
                    <a:p>
                      <a:pPr>
                        <a:lnSpc>
                          <a:spcPct val="115000"/>
                        </a:lnSpc>
                        <a:spcAft>
                          <a:spcPts val="1001"/>
                        </a:spcAft>
                      </a:pPr>
                      <a:r>
                        <a:rPr lang="fr-FR" sz="1400" b="0" strike="noStrike" spc="-1">
                          <a:solidFill>
                            <a:srgbClr val="000000"/>
                          </a:solidFill>
                          <a:latin typeface="Trebuchet MS"/>
                          <a:ea typeface="Calibri"/>
                        </a:rPr>
                        <a:t>SVT </a:t>
                      </a:r>
                      <a:endParaRPr lang="fr-FR" sz="14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0E5DB"/>
                    </a:solidFill>
                  </a:tcPr>
                </a:tc>
                <a:tc>
                  <a:txBody>
                    <a:bodyPr/>
                    <a:lstStyle/>
                    <a:p>
                      <a:pPr algn="ctr">
                        <a:lnSpc>
                          <a:spcPct val="115000"/>
                        </a:lnSpc>
                        <a:spcAft>
                          <a:spcPts val="1001"/>
                        </a:spcAft>
                      </a:pPr>
                      <a:r>
                        <a:rPr lang="fr-FR" sz="1800" b="1" strike="noStrike" spc="-1">
                          <a:solidFill>
                            <a:srgbClr val="000000"/>
                          </a:solidFill>
                          <a:latin typeface="Trebuchet MS"/>
                        </a:rPr>
                        <a:t>1h30 </a:t>
                      </a:r>
                      <a:endParaRPr lang="fr-FR" sz="18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0E5DB"/>
                    </a:solidFill>
                  </a:tcPr>
                </a:tc>
                <a:extLst>
                  <a:ext uri="{0D108BD9-81ED-4DB2-BD59-A6C34878D82A}">
                    <a16:rowId xmlns:a16="http://schemas.microsoft.com/office/drawing/2014/main" val="10007"/>
                  </a:ext>
                </a:extLst>
              </a:tr>
              <a:tr h="396720">
                <a:tc>
                  <a:txBody>
                    <a:bodyPr/>
                    <a:lstStyle/>
                    <a:p>
                      <a:pPr>
                        <a:lnSpc>
                          <a:spcPct val="115000"/>
                        </a:lnSpc>
                        <a:spcAft>
                          <a:spcPts val="1001"/>
                        </a:spcAft>
                      </a:pPr>
                      <a:r>
                        <a:rPr lang="fr-FR" sz="1400" b="0" strike="noStrike" spc="-1">
                          <a:solidFill>
                            <a:srgbClr val="000000"/>
                          </a:solidFill>
                          <a:latin typeface="Trebuchet MS"/>
                          <a:ea typeface="Calibri"/>
                        </a:rPr>
                        <a:t>EPS </a:t>
                      </a:r>
                      <a:endParaRPr lang="fr-FR" sz="14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F0F2EE"/>
                    </a:solidFill>
                  </a:tcPr>
                </a:tc>
                <a:tc>
                  <a:txBody>
                    <a:bodyPr/>
                    <a:lstStyle/>
                    <a:p>
                      <a:pPr algn="ctr">
                        <a:lnSpc>
                          <a:spcPct val="115000"/>
                        </a:lnSpc>
                        <a:spcAft>
                          <a:spcPts val="1001"/>
                        </a:spcAft>
                      </a:pPr>
                      <a:r>
                        <a:rPr lang="fr-FR" sz="1800" b="1" strike="noStrike" spc="-1">
                          <a:solidFill>
                            <a:srgbClr val="000000"/>
                          </a:solidFill>
                          <a:latin typeface="Trebuchet MS"/>
                        </a:rPr>
                        <a:t>2h </a:t>
                      </a:r>
                      <a:endParaRPr lang="fr-FR" sz="18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F0F2EE"/>
                    </a:solidFill>
                  </a:tcPr>
                </a:tc>
                <a:extLst>
                  <a:ext uri="{0D108BD9-81ED-4DB2-BD59-A6C34878D82A}">
                    <a16:rowId xmlns:a16="http://schemas.microsoft.com/office/drawing/2014/main" val="10008"/>
                  </a:ext>
                </a:extLst>
              </a:tr>
              <a:tr h="396720">
                <a:tc>
                  <a:txBody>
                    <a:bodyPr/>
                    <a:lstStyle/>
                    <a:p>
                      <a:pPr>
                        <a:lnSpc>
                          <a:spcPct val="115000"/>
                        </a:lnSpc>
                        <a:spcAft>
                          <a:spcPts val="1001"/>
                        </a:spcAft>
                      </a:pPr>
                      <a:r>
                        <a:rPr lang="fr-FR" sz="1400" b="0" strike="noStrike" spc="-1">
                          <a:solidFill>
                            <a:srgbClr val="000000"/>
                          </a:solidFill>
                          <a:latin typeface="Trebuchet MS"/>
                          <a:ea typeface="Calibri"/>
                        </a:rPr>
                        <a:t>Enseignement moral et civique </a:t>
                      </a:r>
                      <a:endParaRPr lang="fr-FR" sz="14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0E5DB"/>
                    </a:solidFill>
                  </a:tcPr>
                </a:tc>
                <a:tc>
                  <a:txBody>
                    <a:bodyPr/>
                    <a:lstStyle/>
                    <a:p>
                      <a:pPr algn="ctr">
                        <a:lnSpc>
                          <a:spcPct val="115000"/>
                        </a:lnSpc>
                        <a:spcAft>
                          <a:spcPts val="1001"/>
                        </a:spcAft>
                      </a:pPr>
                      <a:r>
                        <a:rPr lang="fr-FR" sz="1800" b="1" strike="noStrike" spc="-1">
                          <a:solidFill>
                            <a:srgbClr val="000000"/>
                          </a:solidFill>
                          <a:latin typeface="Trebuchet MS"/>
                        </a:rPr>
                        <a:t>0h30 </a:t>
                      </a:r>
                      <a:endParaRPr lang="fr-FR" sz="18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0E5DB"/>
                    </a:solidFill>
                  </a:tcPr>
                </a:tc>
                <a:extLst>
                  <a:ext uri="{0D108BD9-81ED-4DB2-BD59-A6C34878D82A}">
                    <a16:rowId xmlns:a16="http://schemas.microsoft.com/office/drawing/2014/main" val="10009"/>
                  </a:ext>
                </a:extLst>
              </a:tr>
              <a:tr h="396720">
                <a:tc>
                  <a:txBody>
                    <a:bodyPr/>
                    <a:lstStyle/>
                    <a:p>
                      <a:pPr>
                        <a:lnSpc>
                          <a:spcPct val="115000"/>
                        </a:lnSpc>
                        <a:spcAft>
                          <a:spcPts val="1001"/>
                        </a:spcAft>
                      </a:pPr>
                      <a:r>
                        <a:rPr lang="fr-FR" sz="1400" b="0" strike="noStrike" spc="-1">
                          <a:solidFill>
                            <a:srgbClr val="000000"/>
                          </a:solidFill>
                          <a:latin typeface="Trebuchet MS"/>
                          <a:ea typeface="Calibri"/>
                        </a:rPr>
                        <a:t>Sciences numériques et technologie </a:t>
                      </a:r>
                      <a:endParaRPr lang="fr-FR" sz="14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F0F2EE"/>
                    </a:solidFill>
                  </a:tcPr>
                </a:tc>
                <a:tc>
                  <a:txBody>
                    <a:bodyPr/>
                    <a:lstStyle/>
                    <a:p>
                      <a:pPr algn="ctr">
                        <a:lnSpc>
                          <a:spcPct val="115000"/>
                        </a:lnSpc>
                        <a:spcAft>
                          <a:spcPts val="1001"/>
                        </a:spcAft>
                      </a:pPr>
                      <a:r>
                        <a:rPr lang="fr-FR" sz="1800" b="1" strike="noStrike" spc="-1">
                          <a:solidFill>
                            <a:srgbClr val="000000"/>
                          </a:solidFill>
                          <a:latin typeface="Trebuchet MS"/>
                        </a:rPr>
                        <a:t>1h30 </a:t>
                      </a:r>
                      <a:endParaRPr lang="fr-FR" sz="18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F0F2EE"/>
                    </a:solidFill>
                  </a:tcPr>
                </a:tc>
                <a:extLst>
                  <a:ext uri="{0D108BD9-81ED-4DB2-BD59-A6C34878D82A}">
                    <a16:rowId xmlns:a16="http://schemas.microsoft.com/office/drawing/2014/main" val="10010"/>
                  </a:ext>
                </a:extLst>
              </a:tr>
            </a:tbl>
          </a:graphicData>
        </a:graphic>
      </p:graphicFrame>
      <p:sp>
        <p:nvSpPr>
          <p:cNvPr id="557" name="Flèche droite 3"/>
          <p:cNvSpPr/>
          <p:nvPr/>
        </p:nvSpPr>
        <p:spPr>
          <a:xfrm>
            <a:off x="5436000" y="1917000"/>
            <a:ext cx="503640" cy="143640"/>
          </a:xfrm>
          <a:prstGeom prst="rightArrow">
            <a:avLst>
              <a:gd name="adj1" fmla="val 50000"/>
              <a:gd name="adj2" fmla="val 50000"/>
            </a:avLst>
          </a:prstGeom>
          <a:solidFill>
            <a:srgbClr val="A5B592"/>
          </a:solidFill>
          <a:ln cap="rnd">
            <a:solidFill>
              <a:srgbClr val="7A856C"/>
            </a:solidFill>
            <a:round/>
          </a:ln>
        </p:spPr>
        <p:style>
          <a:lnRef idx="2">
            <a:schemeClr val="accent1">
              <a:shade val="50000"/>
            </a:schemeClr>
          </a:lnRef>
          <a:fillRef idx="1">
            <a:schemeClr val="accent1"/>
          </a:fillRef>
          <a:effectRef idx="0">
            <a:schemeClr val="accent1"/>
          </a:effectRef>
          <a:fontRef idx="minor"/>
        </p:style>
      </p:sp>
      <p:sp>
        <p:nvSpPr>
          <p:cNvPr id="558" name="ZoneTexte 6"/>
          <p:cNvSpPr/>
          <p:nvPr/>
        </p:nvSpPr>
        <p:spPr>
          <a:xfrm>
            <a:off x="6012000" y="1845000"/>
            <a:ext cx="2088000" cy="242640"/>
          </a:xfrm>
          <a:prstGeom prst="rect">
            <a:avLst/>
          </a:prstGeom>
          <a:noFill/>
          <a:ln w="12700">
            <a:solidFill>
              <a:srgbClr val="A5B592"/>
            </a:solidFill>
            <a:round/>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1000" b="0" strike="noStrike" spc="-1">
                <a:solidFill>
                  <a:srgbClr val="000000"/>
                </a:solidFill>
                <a:latin typeface="Trebuchet MS"/>
              </a:rPr>
              <a:t>Dédoublement hebdomadaire</a:t>
            </a:r>
            <a:endParaRPr lang="fr-FR" sz="1000" b="0" strike="noStrike" spc="-1">
              <a:latin typeface="Arial"/>
            </a:endParaRPr>
          </a:p>
        </p:txBody>
      </p:sp>
      <p:sp>
        <p:nvSpPr>
          <p:cNvPr id="559" name="Flèche droite 7"/>
          <p:cNvSpPr/>
          <p:nvPr/>
        </p:nvSpPr>
        <p:spPr>
          <a:xfrm>
            <a:off x="5436000" y="5085360"/>
            <a:ext cx="503640" cy="143640"/>
          </a:xfrm>
          <a:prstGeom prst="rightArrow">
            <a:avLst>
              <a:gd name="adj1" fmla="val 50000"/>
              <a:gd name="adj2" fmla="val 50000"/>
            </a:avLst>
          </a:prstGeom>
          <a:solidFill>
            <a:srgbClr val="A5B592"/>
          </a:solidFill>
          <a:ln cap="rnd">
            <a:solidFill>
              <a:srgbClr val="7A856C"/>
            </a:solidFill>
            <a:round/>
          </a:ln>
        </p:spPr>
        <p:style>
          <a:lnRef idx="2">
            <a:schemeClr val="accent1">
              <a:shade val="50000"/>
            </a:schemeClr>
          </a:lnRef>
          <a:fillRef idx="1">
            <a:schemeClr val="accent1"/>
          </a:fillRef>
          <a:effectRef idx="0">
            <a:schemeClr val="accent1"/>
          </a:effectRef>
          <a:fontRef idx="minor"/>
        </p:style>
      </p:sp>
      <p:sp>
        <p:nvSpPr>
          <p:cNvPr id="560" name="Flèche droite 8"/>
          <p:cNvSpPr/>
          <p:nvPr/>
        </p:nvSpPr>
        <p:spPr>
          <a:xfrm>
            <a:off x="5436000" y="2709000"/>
            <a:ext cx="503640" cy="143640"/>
          </a:xfrm>
          <a:prstGeom prst="rightArrow">
            <a:avLst>
              <a:gd name="adj1" fmla="val 50000"/>
              <a:gd name="adj2" fmla="val 50000"/>
            </a:avLst>
          </a:prstGeom>
          <a:solidFill>
            <a:srgbClr val="A5B592"/>
          </a:solidFill>
          <a:ln cap="rnd">
            <a:solidFill>
              <a:srgbClr val="7A856C"/>
            </a:solidFill>
            <a:round/>
          </a:ln>
        </p:spPr>
        <p:style>
          <a:lnRef idx="2">
            <a:schemeClr val="accent1">
              <a:shade val="50000"/>
            </a:schemeClr>
          </a:lnRef>
          <a:fillRef idx="1">
            <a:schemeClr val="accent1"/>
          </a:fillRef>
          <a:effectRef idx="0">
            <a:schemeClr val="accent1"/>
          </a:effectRef>
          <a:fontRef idx="minor"/>
        </p:style>
      </p:sp>
      <p:sp>
        <p:nvSpPr>
          <p:cNvPr id="561" name="ZoneTexte 9"/>
          <p:cNvSpPr/>
          <p:nvPr/>
        </p:nvSpPr>
        <p:spPr>
          <a:xfrm>
            <a:off x="6012000" y="2637000"/>
            <a:ext cx="2088000" cy="242640"/>
          </a:xfrm>
          <a:prstGeom prst="rect">
            <a:avLst/>
          </a:prstGeom>
          <a:noFill/>
          <a:ln w="12700">
            <a:solidFill>
              <a:srgbClr val="A5B592"/>
            </a:solidFill>
            <a:round/>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1000" b="0" strike="noStrike" spc="-1">
                <a:solidFill>
                  <a:srgbClr val="000000"/>
                </a:solidFill>
                <a:latin typeface="Trebuchet MS"/>
              </a:rPr>
              <a:t>Groupes à effectif allégé</a:t>
            </a:r>
            <a:endParaRPr lang="fr-FR" sz="1000" b="0" strike="noStrike" spc="-1">
              <a:latin typeface="Arial"/>
            </a:endParaRPr>
          </a:p>
        </p:txBody>
      </p:sp>
      <p:sp>
        <p:nvSpPr>
          <p:cNvPr id="562" name="Flèche droite 11"/>
          <p:cNvSpPr/>
          <p:nvPr/>
        </p:nvSpPr>
        <p:spPr>
          <a:xfrm>
            <a:off x="5436000" y="5445360"/>
            <a:ext cx="503640" cy="143640"/>
          </a:xfrm>
          <a:prstGeom prst="rightArrow">
            <a:avLst>
              <a:gd name="adj1" fmla="val 50000"/>
              <a:gd name="adj2" fmla="val 50000"/>
            </a:avLst>
          </a:prstGeom>
          <a:solidFill>
            <a:srgbClr val="A5B592"/>
          </a:solidFill>
          <a:ln cap="rnd">
            <a:solidFill>
              <a:srgbClr val="7A856C"/>
            </a:solidFill>
            <a:round/>
          </a:ln>
        </p:spPr>
        <p:style>
          <a:lnRef idx="2">
            <a:schemeClr val="accent1">
              <a:shade val="50000"/>
            </a:schemeClr>
          </a:lnRef>
          <a:fillRef idx="1">
            <a:schemeClr val="accent1"/>
          </a:fillRef>
          <a:effectRef idx="0">
            <a:schemeClr val="accent1"/>
          </a:effectRef>
          <a:fontRef idx="minor"/>
        </p:style>
      </p:sp>
      <p:sp>
        <p:nvSpPr>
          <p:cNvPr id="563" name="ZoneTexte 12"/>
          <p:cNvSpPr/>
          <p:nvPr/>
        </p:nvSpPr>
        <p:spPr>
          <a:xfrm>
            <a:off x="6012000" y="5013000"/>
            <a:ext cx="2088000" cy="242640"/>
          </a:xfrm>
          <a:prstGeom prst="rect">
            <a:avLst/>
          </a:prstGeom>
          <a:noFill/>
          <a:ln w="12700">
            <a:solidFill>
              <a:srgbClr val="A5B592"/>
            </a:solidFill>
            <a:round/>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1000" b="0" strike="noStrike" spc="-1">
                <a:solidFill>
                  <a:srgbClr val="000000"/>
                </a:solidFill>
                <a:latin typeface="Trebuchet MS"/>
              </a:rPr>
              <a:t>Dédoublement hebdomadaire</a:t>
            </a:r>
            <a:endParaRPr lang="fr-FR" sz="1000" b="0" strike="noStrike" spc="-1">
              <a:latin typeface="Arial"/>
            </a:endParaRPr>
          </a:p>
        </p:txBody>
      </p:sp>
      <p:sp>
        <p:nvSpPr>
          <p:cNvPr id="564" name="Accolade ouvrante 13"/>
          <p:cNvSpPr/>
          <p:nvPr/>
        </p:nvSpPr>
        <p:spPr>
          <a:xfrm rot="10800000">
            <a:off x="5364720" y="3861360"/>
            <a:ext cx="237600" cy="647640"/>
          </a:xfrm>
          <a:prstGeom prst="leftBrace">
            <a:avLst>
              <a:gd name="adj1" fmla="val 8333"/>
              <a:gd name="adj2" fmla="val 50000"/>
            </a:avLst>
          </a:prstGeom>
          <a:noFill/>
          <a:ln cap="rnd">
            <a:solidFill>
              <a:srgbClr val="FEFAC9">
                <a:lumMod val="50000"/>
              </a:srgbClr>
            </a:solidFill>
            <a:round/>
          </a:ln>
        </p:spPr>
        <p:style>
          <a:lnRef idx="2">
            <a:schemeClr val="accent1"/>
          </a:lnRef>
          <a:fillRef idx="0">
            <a:schemeClr val="accent1"/>
          </a:fillRef>
          <a:effectRef idx="1">
            <a:schemeClr val="accent1"/>
          </a:effectRef>
          <a:fontRef idx="minor"/>
        </p:style>
      </p:sp>
      <p:sp>
        <p:nvSpPr>
          <p:cNvPr id="565" name="ZoneTexte 14"/>
          <p:cNvSpPr/>
          <p:nvPr/>
        </p:nvSpPr>
        <p:spPr>
          <a:xfrm>
            <a:off x="5724000" y="4005000"/>
            <a:ext cx="2448000" cy="394920"/>
          </a:xfrm>
          <a:prstGeom prst="rect">
            <a:avLst/>
          </a:prstGeom>
          <a:noFill/>
          <a:ln w="12700">
            <a:solidFill>
              <a:srgbClr val="A5B592"/>
            </a:solidFill>
            <a:round/>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1000" b="0" strike="noStrike" spc="-1">
                <a:solidFill>
                  <a:srgbClr val="000000"/>
                </a:solidFill>
                <a:latin typeface="Trebuchet MS"/>
              </a:rPr>
              <a:t>Groupes à effectif allégé</a:t>
            </a:r>
            <a:endParaRPr lang="fr-FR" sz="1000" b="0" strike="noStrike" spc="-1">
              <a:latin typeface="Arial"/>
            </a:endParaRPr>
          </a:p>
          <a:p>
            <a:pPr algn="ctr">
              <a:lnSpc>
                <a:spcPct val="100000"/>
              </a:lnSpc>
            </a:pPr>
            <a:r>
              <a:rPr lang="fr-FR" sz="1000" b="0" strike="noStrike" spc="-1">
                <a:solidFill>
                  <a:srgbClr val="000000"/>
                </a:solidFill>
                <a:latin typeface="Trebuchet MS"/>
              </a:rPr>
              <a:t>permettant l’expérimentation</a:t>
            </a:r>
            <a:endParaRPr lang="fr-FR" sz="1000" b="0" strike="noStrike" spc="-1">
              <a:latin typeface="Arial"/>
            </a:endParaRPr>
          </a:p>
        </p:txBody>
      </p:sp>
      <p:sp>
        <p:nvSpPr>
          <p:cNvPr id="566" name="Flèche droite 15"/>
          <p:cNvSpPr/>
          <p:nvPr/>
        </p:nvSpPr>
        <p:spPr>
          <a:xfrm>
            <a:off x="5436000" y="3501000"/>
            <a:ext cx="503640" cy="143640"/>
          </a:xfrm>
          <a:prstGeom prst="rightArrow">
            <a:avLst>
              <a:gd name="adj1" fmla="val 50000"/>
              <a:gd name="adj2" fmla="val 50000"/>
            </a:avLst>
          </a:prstGeom>
          <a:solidFill>
            <a:srgbClr val="A5B592"/>
          </a:solidFill>
          <a:ln cap="rnd">
            <a:solidFill>
              <a:srgbClr val="7A856C"/>
            </a:solidFill>
            <a:round/>
          </a:ln>
        </p:spPr>
        <p:style>
          <a:lnRef idx="2">
            <a:schemeClr val="accent1">
              <a:shade val="50000"/>
            </a:schemeClr>
          </a:lnRef>
          <a:fillRef idx="1">
            <a:schemeClr val="accent1"/>
          </a:fillRef>
          <a:effectRef idx="0">
            <a:schemeClr val="accent1"/>
          </a:effectRef>
          <a:fontRef idx="minor"/>
        </p:style>
      </p:sp>
      <p:sp>
        <p:nvSpPr>
          <p:cNvPr id="567" name="ZoneTexte 16"/>
          <p:cNvSpPr/>
          <p:nvPr/>
        </p:nvSpPr>
        <p:spPr>
          <a:xfrm>
            <a:off x="6012000" y="3429000"/>
            <a:ext cx="2088000" cy="242640"/>
          </a:xfrm>
          <a:prstGeom prst="rect">
            <a:avLst/>
          </a:prstGeom>
          <a:noFill/>
          <a:ln w="12700">
            <a:solidFill>
              <a:srgbClr val="A5B592"/>
            </a:solidFill>
            <a:round/>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1000" b="0" strike="noStrike" spc="-1">
                <a:solidFill>
                  <a:srgbClr val="000000"/>
                </a:solidFill>
                <a:latin typeface="Trebuchet MS"/>
              </a:rPr>
              <a:t>Dédoublement hebdomadaire</a:t>
            </a:r>
            <a:endParaRPr lang="fr-FR" sz="1000" b="0" strike="noStrike" spc="-1">
              <a:latin typeface="Arial"/>
            </a:endParaRPr>
          </a:p>
        </p:txBody>
      </p:sp>
      <p:sp>
        <p:nvSpPr>
          <p:cNvPr id="568" name="ZoneTexte 17"/>
          <p:cNvSpPr/>
          <p:nvPr/>
        </p:nvSpPr>
        <p:spPr>
          <a:xfrm>
            <a:off x="6012000" y="5373360"/>
            <a:ext cx="2520000" cy="242640"/>
          </a:xfrm>
          <a:prstGeom prst="rect">
            <a:avLst/>
          </a:prstGeom>
          <a:noFill/>
          <a:ln w="12700">
            <a:solidFill>
              <a:srgbClr val="A5B592"/>
            </a:solidFill>
            <a:round/>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1000" b="0" strike="noStrike" spc="-1">
                <a:solidFill>
                  <a:srgbClr val="000000"/>
                </a:solidFill>
                <a:latin typeface="Trebuchet MS"/>
              </a:rPr>
              <a:t>Co-enseignement / pluridisciplinaire</a:t>
            </a:r>
            <a:endParaRPr lang="fr-FR" sz="1000" b="0" strike="noStrike" spc="-1">
              <a:latin typeface="Arial"/>
            </a:endParaRPr>
          </a:p>
        </p:txBody>
      </p:sp>
      <p:sp>
        <p:nvSpPr>
          <p:cNvPr id="569" name="ZoneTexte 18"/>
          <p:cNvSpPr/>
          <p:nvPr/>
        </p:nvSpPr>
        <p:spPr>
          <a:xfrm>
            <a:off x="5580000" y="980640"/>
            <a:ext cx="3456000" cy="395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fr-FR" sz="2000" b="1" strike="noStrike" spc="-1">
                <a:solidFill>
                  <a:srgbClr val="000000"/>
                </a:solidFill>
                <a:latin typeface="Trebuchet MS"/>
                <a:ea typeface="Arial"/>
              </a:rPr>
              <a:t>Des choix </a:t>
            </a:r>
            <a:r>
              <a:rPr lang="fr-FR" sz="2000" b="1" strike="noStrike" spc="-1">
                <a:solidFill>
                  <a:srgbClr val="FF0000"/>
                </a:solidFill>
                <a:latin typeface="Trebuchet MS"/>
                <a:ea typeface="Arial"/>
              </a:rPr>
              <a:t>pédagogiques</a:t>
            </a:r>
            <a:endParaRPr lang="fr-FR" sz="2000" b="0" strike="noStrike" spc="-1">
              <a:latin typeface="Arial"/>
            </a:endParaRPr>
          </a:p>
        </p:txBody>
      </p:sp>
      <p:sp>
        <p:nvSpPr>
          <p:cNvPr id="570" name="ZoneTexte 1"/>
          <p:cNvSpPr/>
          <p:nvPr/>
        </p:nvSpPr>
        <p:spPr>
          <a:xfrm>
            <a:off x="1115640" y="6005520"/>
            <a:ext cx="5579640" cy="3034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fr-FR" sz="1400" b="0" strike="noStrike" spc="-1">
                <a:solidFill>
                  <a:srgbClr val="000000"/>
                </a:solidFill>
                <a:latin typeface="Trebuchet MS"/>
              </a:rPr>
              <a:t>Pour la 2deCCD, il faut ajouter 6h d’option lourde en Design</a:t>
            </a:r>
            <a:endParaRPr lang="fr-FR" sz="1400" b="0" strike="noStrike" spc="-1">
              <a:latin typeface="Arial"/>
            </a:endParaRPr>
          </a:p>
        </p:txBody>
      </p:sp>
      <p:pic>
        <p:nvPicPr>
          <p:cNvPr id="571" name="Image 19"/>
          <p:cNvPicPr/>
          <p:nvPr/>
        </p:nvPicPr>
        <p:blipFill>
          <a:blip r:embed="rId2"/>
          <a:stretch/>
        </p:blipFill>
        <p:spPr>
          <a:xfrm>
            <a:off x="35640" y="0"/>
            <a:ext cx="935640" cy="1395360"/>
          </a:xfrm>
          <a:prstGeom prst="rect">
            <a:avLst/>
          </a:prstGeom>
          <a:ln w="0">
            <a:noFill/>
          </a:ln>
        </p:spPr>
      </p:pic>
    </p:spTree>
  </p:cSld>
  <p:clrMapOvr>
    <a:masterClrMapping/>
  </p:clrMapOvr>
  <p:transition>
    <p:dissolv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2" name="Titre 1"/>
          <p:cNvSpPr txBox="1"/>
          <p:nvPr/>
        </p:nvSpPr>
        <p:spPr>
          <a:xfrm>
            <a:off x="450360" y="116640"/>
            <a:ext cx="8229240" cy="777600"/>
          </a:xfrm>
          <a:prstGeom prst="rect">
            <a:avLst/>
          </a:prstGeom>
          <a:noFill/>
          <a:ln w="0">
            <a:noFill/>
          </a:ln>
        </p:spPr>
        <p:txBody>
          <a:bodyPr>
            <a:noAutofit/>
          </a:bodyPr>
          <a:lstStyle/>
          <a:p>
            <a:pPr algn="ctr">
              <a:lnSpc>
                <a:spcPct val="120000"/>
              </a:lnSpc>
            </a:pPr>
            <a:r>
              <a:rPr lang="fr-FR" sz="4400" b="1" strike="noStrike" spc="-1">
                <a:solidFill>
                  <a:srgbClr val="444D26"/>
                </a:solidFill>
                <a:latin typeface="Trebuchet MS"/>
              </a:rPr>
              <a:t>Les plus …</a:t>
            </a:r>
            <a:endParaRPr lang="fr-FR" sz="4400" b="0" strike="noStrike" spc="-1">
              <a:solidFill>
                <a:srgbClr val="000000"/>
              </a:solidFill>
              <a:latin typeface="Trebuchet MS"/>
            </a:endParaRPr>
          </a:p>
        </p:txBody>
      </p:sp>
      <p:sp>
        <p:nvSpPr>
          <p:cNvPr id="573" name="Espace réservé du texte 5"/>
          <p:cNvSpPr txBox="1"/>
          <p:nvPr/>
        </p:nvSpPr>
        <p:spPr>
          <a:xfrm>
            <a:off x="179640" y="894600"/>
            <a:ext cx="7632360" cy="6048360"/>
          </a:xfrm>
          <a:prstGeom prst="rect">
            <a:avLst/>
          </a:prstGeom>
          <a:noFill/>
          <a:ln w="0">
            <a:noFill/>
          </a:ln>
        </p:spPr>
        <p:txBody>
          <a:bodyPr>
            <a:normAutofit/>
          </a:bodyPr>
          <a:lstStyle/>
          <a:p>
            <a:pPr marL="343080" indent="-342720" algn="ctr">
              <a:lnSpc>
                <a:spcPct val="120000"/>
              </a:lnSpc>
              <a:spcBef>
                <a:spcPts val="1001"/>
              </a:spcBef>
              <a:tabLst>
                <a:tab pos="0" algn="l"/>
              </a:tabLst>
            </a:pPr>
            <a:endParaRPr lang="fr-FR" sz="1800" b="0" strike="noStrike" spc="-1">
              <a:solidFill>
                <a:srgbClr val="404040"/>
              </a:solidFill>
              <a:latin typeface="Trebuchet MS"/>
            </a:endParaRPr>
          </a:p>
          <a:p>
            <a:pPr marL="343080" indent="-342720">
              <a:lnSpc>
                <a:spcPct val="120000"/>
              </a:lnSpc>
              <a:spcBef>
                <a:spcPts val="1001"/>
              </a:spcBef>
              <a:buClr>
                <a:srgbClr val="A5B592"/>
              </a:buClr>
              <a:buSzPct val="80000"/>
              <a:buFont typeface="Wingdings 3" charset="2"/>
              <a:buChar char=""/>
              <a:tabLst>
                <a:tab pos="0" algn="l"/>
              </a:tabLst>
            </a:pPr>
            <a:r>
              <a:rPr lang="fr-FR" sz="1600" b="1" strike="noStrike" spc="-1">
                <a:solidFill>
                  <a:srgbClr val="FF0000"/>
                </a:solidFill>
                <a:latin typeface="Trebuchet MS"/>
              </a:rPr>
              <a:t>Test de positionnement </a:t>
            </a:r>
            <a:endParaRPr lang="fr-FR" sz="1600" b="0" strike="noStrike" spc="-1">
              <a:solidFill>
                <a:srgbClr val="404040"/>
              </a:solidFill>
              <a:latin typeface="Trebuchet MS"/>
            </a:endParaRPr>
          </a:p>
          <a:p>
            <a:pPr algn="just">
              <a:lnSpc>
                <a:spcPct val="120000"/>
              </a:lnSpc>
              <a:spcBef>
                <a:spcPts val="1001"/>
              </a:spcBef>
              <a:tabLst>
                <a:tab pos="0" algn="l"/>
              </a:tabLst>
            </a:pPr>
            <a:r>
              <a:rPr lang="fr-FR" sz="1400" b="0" strike="noStrike" spc="-1">
                <a:solidFill>
                  <a:srgbClr val="000000"/>
                </a:solidFill>
                <a:latin typeface="Trebuchet MS"/>
              </a:rPr>
              <a:t>Avant le mois d’octobre, chaque élève passe un test de positionnement en maîtrise de la langue française et en mathématiques, qui permet aux équipes d’identifier ses acquis et ses besoins.</a:t>
            </a:r>
            <a:endParaRPr lang="fr-FR" sz="1400" b="0" strike="noStrike" spc="-1">
              <a:solidFill>
                <a:srgbClr val="404040"/>
              </a:solidFill>
              <a:latin typeface="Trebuchet MS"/>
            </a:endParaRPr>
          </a:p>
          <a:p>
            <a:pPr algn="just">
              <a:lnSpc>
                <a:spcPct val="120000"/>
              </a:lnSpc>
              <a:spcBef>
                <a:spcPts val="1001"/>
              </a:spcBef>
              <a:tabLst>
                <a:tab pos="0" algn="l"/>
              </a:tabLst>
            </a:pPr>
            <a:r>
              <a:t/>
            </a:r>
            <a:br/>
            <a:r>
              <a:rPr lang="fr-FR" sz="1600" b="1" strike="noStrike" spc="-1">
                <a:solidFill>
                  <a:srgbClr val="FF0000"/>
                </a:solidFill>
                <a:latin typeface="Trebuchet MS"/>
              </a:rPr>
              <a:t>Accompagnement personnalisé </a:t>
            </a:r>
            <a:r>
              <a:rPr lang="fr-FR" sz="1300" b="1" strike="noStrike" spc="-1">
                <a:solidFill>
                  <a:srgbClr val="404040"/>
                </a:solidFill>
                <a:latin typeface="Trebuchet MS"/>
              </a:rPr>
              <a:t>(dans les apprentissages et le choix de l’orientation)</a:t>
            </a:r>
            <a:endParaRPr lang="fr-FR" sz="1300" b="0" strike="noStrike" spc="-1">
              <a:solidFill>
                <a:srgbClr val="404040"/>
              </a:solidFill>
              <a:latin typeface="Trebuchet MS"/>
            </a:endParaRPr>
          </a:p>
          <a:p>
            <a:pPr marL="343080" indent="-342720">
              <a:lnSpc>
                <a:spcPct val="120000"/>
              </a:lnSpc>
              <a:spcBef>
                <a:spcPts val="1001"/>
              </a:spcBef>
              <a:buClr>
                <a:srgbClr val="A5B592"/>
              </a:buClr>
              <a:buSzPct val="80000"/>
              <a:buFont typeface="Arial"/>
              <a:buChar char="•"/>
              <a:tabLst>
                <a:tab pos="0" algn="l"/>
              </a:tabLst>
            </a:pPr>
            <a:r>
              <a:rPr lang="fr-FR" sz="1400" b="0" strike="noStrike" spc="-1">
                <a:solidFill>
                  <a:srgbClr val="404040"/>
                </a:solidFill>
                <a:latin typeface="Trebuchet MS"/>
              </a:rPr>
              <a:t>Chaque lycéen bénéficie d’un accompagnement adapté à ses besoins (consolider sa maîtrise de l’expression écrite et orale).</a:t>
            </a:r>
          </a:p>
          <a:p>
            <a:pPr marL="343080" indent="-342720">
              <a:lnSpc>
                <a:spcPct val="120000"/>
              </a:lnSpc>
              <a:spcBef>
                <a:spcPts val="1001"/>
              </a:spcBef>
              <a:buClr>
                <a:srgbClr val="A5B592"/>
              </a:buClr>
              <a:buSzPct val="80000"/>
              <a:buFont typeface="Arial"/>
              <a:buChar char="•"/>
              <a:tabLst>
                <a:tab pos="0" algn="l"/>
              </a:tabLst>
            </a:pPr>
            <a:r>
              <a:rPr lang="fr-FR" sz="1400" b="0" strike="noStrike" spc="-1">
                <a:solidFill>
                  <a:srgbClr val="404040"/>
                </a:solidFill>
                <a:latin typeface="Trebuchet MS"/>
              </a:rPr>
              <a:t>Pour accompagner chaque lycéen dans la conception de son projet de poursuite d’études.</a:t>
            </a:r>
          </a:p>
          <a:p>
            <a:pPr marL="343080" indent="-342720">
              <a:lnSpc>
                <a:spcPct val="120000"/>
              </a:lnSpc>
              <a:spcBef>
                <a:spcPts val="1001"/>
              </a:spcBef>
              <a:buClr>
                <a:srgbClr val="A5B592"/>
              </a:buClr>
              <a:buSzPct val="80000"/>
              <a:buFont typeface="Arial"/>
              <a:buChar char="•"/>
              <a:tabLst>
                <a:tab pos="0" algn="l"/>
              </a:tabLst>
            </a:pPr>
            <a:r>
              <a:rPr lang="fr-FR" sz="1400" b="0" strike="noStrike" spc="-1">
                <a:solidFill>
                  <a:srgbClr val="404040"/>
                </a:solidFill>
                <a:latin typeface="Trebuchet MS"/>
              </a:rPr>
              <a:t>Pour déterminer, en fonction des études supérieures envisagées, ses trois enseignements de spécialité s’il envisage une 1</a:t>
            </a:r>
            <a:r>
              <a:rPr lang="fr-FR" sz="1400" b="0" strike="noStrike" spc="-1" baseline="30000">
                <a:solidFill>
                  <a:srgbClr val="404040"/>
                </a:solidFill>
                <a:latin typeface="Trebuchet MS"/>
              </a:rPr>
              <a:t>re</a:t>
            </a:r>
            <a:r>
              <a:rPr lang="fr-FR" sz="1400" b="0" strike="noStrike" spc="-1">
                <a:solidFill>
                  <a:srgbClr val="404040"/>
                </a:solidFill>
                <a:latin typeface="Trebuchet MS"/>
              </a:rPr>
              <a:t> générale ou sa série s’il envisage une 1</a:t>
            </a:r>
            <a:r>
              <a:rPr lang="fr-FR" sz="1400" b="0" strike="noStrike" spc="-1" baseline="30000">
                <a:solidFill>
                  <a:srgbClr val="404040"/>
                </a:solidFill>
                <a:latin typeface="Trebuchet MS"/>
              </a:rPr>
              <a:t>re</a:t>
            </a:r>
            <a:r>
              <a:rPr lang="fr-FR" sz="1400" b="0" strike="noStrike" spc="-1">
                <a:solidFill>
                  <a:srgbClr val="404040"/>
                </a:solidFill>
                <a:latin typeface="Trebuchet MS"/>
              </a:rPr>
              <a:t> technologique.</a:t>
            </a:r>
          </a:p>
          <a:p>
            <a:pPr marL="343080" indent="-342720">
              <a:lnSpc>
                <a:spcPct val="120000"/>
              </a:lnSpc>
              <a:spcBef>
                <a:spcPts val="1001"/>
              </a:spcBef>
              <a:buClr>
                <a:srgbClr val="A5B592"/>
              </a:buClr>
              <a:buSzPct val="80000"/>
              <a:buFont typeface="Wingdings 3" charset="2"/>
              <a:buChar char=""/>
              <a:tabLst>
                <a:tab pos="0" algn="l"/>
              </a:tabLst>
            </a:pPr>
            <a:r>
              <a:rPr lang="fr-FR" sz="1600" b="1" strike="noStrike" spc="-1">
                <a:solidFill>
                  <a:srgbClr val="FF0000"/>
                </a:solidFill>
                <a:latin typeface="Trebuchet MS"/>
              </a:rPr>
              <a:t>Inversion de LVA anglais-LVB espagnol</a:t>
            </a:r>
            <a:endParaRPr lang="fr-FR" sz="1600" b="0" strike="noStrike" spc="-1">
              <a:solidFill>
                <a:srgbClr val="404040"/>
              </a:solidFill>
              <a:latin typeface="Trebuchet MS"/>
            </a:endParaRPr>
          </a:p>
          <a:p>
            <a:pPr marL="743040" lvl="1" indent="-285480">
              <a:lnSpc>
                <a:spcPct val="120000"/>
              </a:lnSpc>
              <a:spcBef>
                <a:spcPts val="1001"/>
              </a:spcBef>
              <a:buClr>
                <a:srgbClr val="A5B592"/>
              </a:buClr>
              <a:buSzPct val="80000"/>
              <a:buFont typeface="Wingdings 3" charset="2"/>
              <a:buChar char=""/>
              <a:tabLst>
                <a:tab pos="0" algn="l"/>
              </a:tabLst>
            </a:pPr>
            <a:r>
              <a:rPr lang="fr-FR" sz="1200" b="0" strike="noStrike" spc="-1">
                <a:solidFill>
                  <a:srgbClr val="404040"/>
                </a:solidFill>
                <a:latin typeface="Trebuchet MS"/>
              </a:rPr>
              <a:t>Le lycée permet l’inversion de la langue vivante 1 Anglais en Espagnol </a:t>
            </a:r>
            <a:r>
              <a:rPr lang="fr-FR" sz="1200" b="1" strike="noStrike" spc="-1">
                <a:solidFill>
                  <a:srgbClr val="404040"/>
                </a:solidFill>
                <a:latin typeface="Trebuchet MS"/>
              </a:rPr>
              <a:t>sur </a:t>
            </a:r>
            <a:r>
              <a:rPr lang="fr-FR" sz="1200" b="1" u="sng" strike="noStrike" spc="-1">
                <a:solidFill>
                  <a:srgbClr val="404040"/>
                </a:solidFill>
                <a:uFillTx/>
                <a:latin typeface="Trebuchet MS"/>
              </a:rPr>
              <a:t>recommandation écrite </a:t>
            </a:r>
            <a:r>
              <a:rPr lang="fr-FR" sz="1200" b="0" strike="noStrike" spc="-1">
                <a:solidFill>
                  <a:srgbClr val="404040"/>
                </a:solidFill>
                <a:latin typeface="Trebuchet MS"/>
              </a:rPr>
              <a:t>du professeur de collège. </a:t>
            </a:r>
          </a:p>
          <a:p>
            <a:pPr>
              <a:lnSpc>
                <a:spcPct val="120000"/>
              </a:lnSpc>
              <a:spcBef>
                <a:spcPts val="1001"/>
              </a:spcBef>
              <a:tabLst>
                <a:tab pos="0" algn="l"/>
              </a:tabLst>
            </a:pPr>
            <a:endParaRPr lang="fr-FR" sz="1200" b="0" strike="noStrike" spc="-1">
              <a:solidFill>
                <a:srgbClr val="404040"/>
              </a:solidFill>
              <a:latin typeface="Trebuchet MS"/>
            </a:endParaRPr>
          </a:p>
        </p:txBody>
      </p:sp>
      <p:pic>
        <p:nvPicPr>
          <p:cNvPr id="574" name="Image 5"/>
          <p:cNvPicPr/>
          <p:nvPr/>
        </p:nvPicPr>
        <p:blipFill>
          <a:blip r:embed="rId2"/>
          <a:stretch/>
        </p:blipFill>
        <p:spPr>
          <a:xfrm>
            <a:off x="35640" y="0"/>
            <a:ext cx="935640" cy="1395360"/>
          </a:xfrm>
          <a:prstGeom prst="rect">
            <a:avLst/>
          </a:prstGeom>
          <a:ln w="0">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573">
                                            <p:txEl>
                                              <p:pRg st="1" end="1"/>
                                            </p:txEl>
                                          </p:spTgt>
                                        </p:tgtEl>
                                        <p:attrNameLst>
                                          <p:attrName>style.visibility</p:attrName>
                                        </p:attrNameLst>
                                      </p:cBhvr>
                                      <p:to>
                                        <p:strVal val="visible"/>
                                      </p:to>
                                    </p:set>
                                    <p:anim calcmode="lin" valueType="num">
                                      <p:cBhvr additive="repl">
                                        <p:cTn id="7" dur="1000" fill="hold"/>
                                        <p:tgtEl>
                                          <p:spTgt spid="573">
                                            <p:txEl>
                                              <p:pRg st="1" end="1"/>
                                            </p:txEl>
                                          </p:spTgt>
                                        </p:tgtEl>
                                        <p:attrNameLst>
                                          <p:attrName>ppt_x</p:attrName>
                                        </p:attrNameLst>
                                      </p:cBhvr>
                                      <p:tavLst>
                                        <p:tav tm="0">
                                          <p:val>
                                            <p:strVal val="#ppt_x"/>
                                          </p:val>
                                        </p:tav>
                                        <p:tav tm="100000">
                                          <p:val>
                                            <p:strVal val="#ppt_x"/>
                                          </p:val>
                                        </p:tav>
                                      </p:tavLst>
                                    </p:anim>
                                    <p:anim calcmode="lin" valueType="num">
                                      <p:cBhvr additive="repl">
                                        <p:cTn id="8" dur="1000" fill="hold"/>
                                        <p:tgtEl>
                                          <p:spTgt spid="573">
                                            <p:txEl>
                                              <p:pRg st="1" end="1"/>
                                            </p:txEl>
                                          </p:spTgt>
                                        </p:tgtEl>
                                        <p:attrNameLst>
                                          <p:attrName>ppt_y</p:attrName>
                                        </p:attrNameLst>
                                      </p:cBhvr>
                                      <p:tavLst>
                                        <p:tav tm="0">
                                          <p:val>
                                            <p:strVal val="1+#ppt_h/2"/>
                                          </p:val>
                                        </p:tav>
                                        <p:tav tm="100000">
                                          <p:val>
                                            <p:strVal val="#ppt_y"/>
                                          </p:val>
                                        </p:tav>
                                      </p:tavLst>
                                    </p:anim>
                                  </p:childTnLst>
                                </p:cTn>
                              </p:par>
                              <p:par>
                                <p:cTn id="9" presetID="7" presetClass="entr" presetSubtype="4" fill="hold" nodeType="withEffect">
                                  <p:stCondLst>
                                    <p:cond delay="0"/>
                                  </p:stCondLst>
                                  <p:childTnLst>
                                    <p:set>
                                      <p:cBhvr>
                                        <p:cTn id="10" dur="1" fill="hold">
                                          <p:stCondLst>
                                            <p:cond delay="0"/>
                                          </p:stCondLst>
                                        </p:cTn>
                                        <p:tgtEl>
                                          <p:spTgt spid="573">
                                            <p:txEl>
                                              <p:pRg st="2" end="2"/>
                                            </p:txEl>
                                          </p:spTgt>
                                        </p:tgtEl>
                                        <p:attrNameLst>
                                          <p:attrName>style.visibility</p:attrName>
                                        </p:attrNameLst>
                                      </p:cBhvr>
                                      <p:to>
                                        <p:strVal val="visible"/>
                                      </p:to>
                                    </p:set>
                                    <p:anim calcmode="lin" valueType="num">
                                      <p:cBhvr additive="repl">
                                        <p:cTn id="11" dur="1000" fill="hold"/>
                                        <p:tgtEl>
                                          <p:spTgt spid="573">
                                            <p:txEl>
                                              <p:pRg st="2" end="2"/>
                                            </p:txEl>
                                          </p:spTgt>
                                        </p:tgtEl>
                                        <p:attrNameLst>
                                          <p:attrName>ppt_x</p:attrName>
                                        </p:attrNameLst>
                                      </p:cBhvr>
                                      <p:tavLst>
                                        <p:tav tm="0">
                                          <p:val>
                                            <p:strVal val="#ppt_x"/>
                                          </p:val>
                                        </p:tav>
                                        <p:tav tm="100000">
                                          <p:val>
                                            <p:strVal val="#ppt_x"/>
                                          </p:val>
                                        </p:tav>
                                      </p:tavLst>
                                    </p:anim>
                                    <p:anim calcmode="lin" valueType="num">
                                      <p:cBhvr additive="repl">
                                        <p:cTn id="12" dur="1000" fill="hold"/>
                                        <p:tgtEl>
                                          <p:spTgt spid="57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7" presetClass="entr" presetSubtype="4" fill="hold" nodeType="clickEffect">
                                  <p:stCondLst>
                                    <p:cond delay="0"/>
                                  </p:stCondLst>
                                  <p:childTnLst>
                                    <p:set>
                                      <p:cBhvr>
                                        <p:cTn id="16" dur="1" fill="hold">
                                          <p:stCondLst>
                                            <p:cond delay="0"/>
                                          </p:stCondLst>
                                        </p:cTn>
                                        <p:tgtEl>
                                          <p:spTgt spid="573">
                                            <p:txEl>
                                              <p:pRg st="3" end="3"/>
                                            </p:txEl>
                                          </p:spTgt>
                                        </p:tgtEl>
                                        <p:attrNameLst>
                                          <p:attrName>style.visibility</p:attrName>
                                        </p:attrNameLst>
                                      </p:cBhvr>
                                      <p:to>
                                        <p:strVal val="visible"/>
                                      </p:to>
                                    </p:set>
                                    <p:anim calcmode="lin" valueType="num">
                                      <p:cBhvr additive="repl">
                                        <p:cTn id="17" dur="1000" fill="hold"/>
                                        <p:tgtEl>
                                          <p:spTgt spid="573">
                                            <p:txEl>
                                              <p:pRg st="3" end="3"/>
                                            </p:txEl>
                                          </p:spTgt>
                                        </p:tgtEl>
                                        <p:attrNameLst>
                                          <p:attrName>ppt_x</p:attrName>
                                        </p:attrNameLst>
                                      </p:cBhvr>
                                      <p:tavLst>
                                        <p:tav tm="0">
                                          <p:val>
                                            <p:strVal val="#ppt_x"/>
                                          </p:val>
                                        </p:tav>
                                        <p:tav tm="100000">
                                          <p:val>
                                            <p:strVal val="#ppt_x"/>
                                          </p:val>
                                        </p:tav>
                                      </p:tavLst>
                                    </p:anim>
                                    <p:anim calcmode="lin" valueType="num">
                                      <p:cBhvr additive="repl">
                                        <p:cTn id="18" dur="1000" fill="hold"/>
                                        <p:tgtEl>
                                          <p:spTgt spid="573">
                                            <p:txEl>
                                              <p:pRg st="3" end="3"/>
                                            </p:txEl>
                                          </p:spTgt>
                                        </p:tgtEl>
                                        <p:attrNameLst>
                                          <p:attrName>ppt_y</p:attrName>
                                        </p:attrNameLst>
                                      </p:cBhvr>
                                      <p:tavLst>
                                        <p:tav tm="0">
                                          <p:val>
                                            <p:strVal val="1+#ppt_h/2"/>
                                          </p:val>
                                        </p:tav>
                                        <p:tav tm="100000">
                                          <p:val>
                                            <p:strVal val="#ppt_y"/>
                                          </p:val>
                                        </p:tav>
                                      </p:tavLst>
                                    </p:anim>
                                  </p:childTnLst>
                                </p:cTn>
                              </p:par>
                              <p:par>
                                <p:cTn id="19" presetID="7" presetClass="entr" presetSubtype="4" fill="hold" nodeType="withEffect">
                                  <p:stCondLst>
                                    <p:cond delay="0"/>
                                  </p:stCondLst>
                                  <p:childTnLst>
                                    <p:set>
                                      <p:cBhvr>
                                        <p:cTn id="20" dur="1" fill="hold">
                                          <p:stCondLst>
                                            <p:cond delay="0"/>
                                          </p:stCondLst>
                                        </p:cTn>
                                        <p:tgtEl>
                                          <p:spTgt spid="573">
                                            <p:txEl>
                                              <p:pRg st="4" end="4"/>
                                            </p:txEl>
                                          </p:spTgt>
                                        </p:tgtEl>
                                        <p:attrNameLst>
                                          <p:attrName>style.visibility</p:attrName>
                                        </p:attrNameLst>
                                      </p:cBhvr>
                                      <p:to>
                                        <p:strVal val="visible"/>
                                      </p:to>
                                    </p:set>
                                    <p:anim calcmode="lin" valueType="num">
                                      <p:cBhvr additive="repl">
                                        <p:cTn id="21" dur="1000" fill="hold"/>
                                        <p:tgtEl>
                                          <p:spTgt spid="573">
                                            <p:txEl>
                                              <p:pRg st="4" end="4"/>
                                            </p:txEl>
                                          </p:spTgt>
                                        </p:tgtEl>
                                        <p:attrNameLst>
                                          <p:attrName>ppt_x</p:attrName>
                                        </p:attrNameLst>
                                      </p:cBhvr>
                                      <p:tavLst>
                                        <p:tav tm="0">
                                          <p:val>
                                            <p:strVal val="#ppt_x"/>
                                          </p:val>
                                        </p:tav>
                                        <p:tav tm="100000">
                                          <p:val>
                                            <p:strVal val="#ppt_x"/>
                                          </p:val>
                                        </p:tav>
                                      </p:tavLst>
                                    </p:anim>
                                    <p:anim calcmode="lin" valueType="num">
                                      <p:cBhvr additive="repl">
                                        <p:cTn id="22" dur="1000" fill="hold"/>
                                        <p:tgtEl>
                                          <p:spTgt spid="573">
                                            <p:txEl>
                                              <p:pRg st="4" end="4"/>
                                            </p:txEl>
                                          </p:spTgt>
                                        </p:tgtEl>
                                        <p:attrNameLst>
                                          <p:attrName>ppt_y</p:attrName>
                                        </p:attrNameLst>
                                      </p:cBhvr>
                                      <p:tavLst>
                                        <p:tav tm="0">
                                          <p:val>
                                            <p:strVal val="1+#ppt_h/2"/>
                                          </p:val>
                                        </p:tav>
                                        <p:tav tm="100000">
                                          <p:val>
                                            <p:strVal val="#ppt_y"/>
                                          </p:val>
                                        </p:tav>
                                      </p:tavLst>
                                    </p:anim>
                                  </p:childTnLst>
                                </p:cTn>
                              </p:par>
                              <p:par>
                                <p:cTn id="23" presetID="7" presetClass="entr" presetSubtype="4" fill="hold" nodeType="withEffect">
                                  <p:stCondLst>
                                    <p:cond delay="0"/>
                                  </p:stCondLst>
                                  <p:childTnLst>
                                    <p:set>
                                      <p:cBhvr>
                                        <p:cTn id="24" dur="1" fill="hold">
                                          <p:stCondLst>
                                            <p:cond delay="0"/>
                                          </p:stCondLst>
                                        </p:cTn>
                                        <p:tgtEl>
                                          <p:spTgt spid="573">
                                            <p:txEl>
                                              <p:pRg st="5" end="5"/>
                                            </p:txEl>
                                          </p:spTgt>
                                        </p:tgtEl>
                                        <p:attrNameLst>
                                          <p:attrName>style.visibility</p:attrName>
                                        </p:attrNameLst>
                                      </p:cBhvr>
                                      <p:to>
                                        <p:strVal val="visible"/>
                                      </p:to>
                                    </p:set>
                                    <p:anim calcmode="lin" valueType="num">
                                      <p:cBhvr additive="repl">
                                        <p:cTn id="25" dur="1000" fill="hold"/>
                                        <p:tgtEl>
                                          <p:spTgt spid="573">
                                            <p:txEl>
                                              <p:pRg st="5" end="5"/>
                                            </p:txEl>
                                          </p:spTgt>
                                        </p:tgtEl>
                                        <p:attrNameLst>
                                          <p:attrName>ppt_x</p:attrName>
                                        </p:attrNameLst>
                                      </p:cBhvr>
                                      <p:tavLst>
                                        <p:tav tm="0">
                                          <p:val>
                                            <p:strVal val="#ppt_x"/>
                                          </p:val>
                                        </p:tav>
                                        <p:tav tm="100000">
                                          <p:val>
                                            <p:strVal val="#ppt_x"/>
                                          </p:val>
                                        </p:tav>
                                      </p:tavLst>
                                    </p:anim>
                                    <p:anim calcmode="lin" valueType="num">
                                      <p:cBhvr additive="repl">
                                        <p:cTn id="26" dur="1000" fill="hold"/>
                                        <p:tgtEl>
                                          <p:spTgt spid="573">
                                            <p:txEl>
                                              <p:pRg st="5" end="5"/>
                                            </p:txEl>
                                          </p:spTgt>
                                        </p:tgtEl>
                                        <p:attrNameLst>
                                          <p:attrName>ppt_y</p:attrName>
                                        </p:attrNameLst>
                                      </p:cBhvr>
                                      <p:tavLst>
                                        <p:tav tm="0">
                                          <p:val>
                                            <p:strVal val="1+#ppt_h/2"/>
                                          </p:val>
                                        </p:tav>
                                        <p:tav tm="100000">
                                          <p:val>
                                            <p:strVal val="#ppt_y"/>
                                          </p:val>
                                        </p:tav>
                                      </p:tavLst>
                                    </p:anim>
                                  </p:childTnLst>
                                </p:cTn>
                              </p:par>
                              <p:par>
                                <p:cTn id="27" presetID="7" presetClass="entr" presetSubtype="4" fill="hold" nodeType="withEffect">
                                  <p:stCondLst>
                                    <p:cond delay="0"/>
                                  </p:stCondLst>
                                  <p:childTnLst>
                                    <p:set>
                                      <p:cBhvr>
                                        <p:cTn id="28" dur="1" fill="hold">
                                          <p:stCondLst>
                                            <p:cond delay="0"/>
                                          </p:stCondLst>
                                        </p:cTn>
                                        <p:tgtEl>
                                          <p:spTgt spid="573">
                                            <p:txEl>
                                              <p:pRg st="6" end="6"/>
                                            </p:txEl>
                                          </p:spTgt>
                                        </p:tgtEl>
                                        <p:attrNameLst>
                                          <p:attrName>style.visibility</p:attrName>
                                        </p:attrNameLst>
                                      </p:cBhvr>
                                      <p:to>
                                        <p:strVal val="visible"/>
                                      </p:to>
                                    </p:set>
                                    <p:anim calcmode="lin" valueType="num">
                                      <p:cBhvr additive="repl">
                                        <p:cTn id="29" dur="1000" fill="hold"/>
                                        <p:tgtEl>
                                          <p:spTgt spid="573">
                                            <p:txEl>
                                              <p:pRg st="6" end="6"/>
                                            </p:txEl>
                                          </p:spTgt>
                                        </p:tgtEl>
                                        <p:attrNameLst>
                                          <p:attrName>ppt_x</p:attrName>
                                        </p:attrNameLst>
                                      </p:cBhvr>
                                      <p:tavLst>
                                        <p:tav tm="0">
                                          <p:val>
                                            <p:strVal val="#ppt_x"/>
                                          </p:val>
                                        </p:tav>
                                        <p:tav tm="100000">
                                          <p:val>
                                            <p:strVal val="#ppt_x"/>
                                          </p:val>
                                        </p:tav>
                                      </p:tavLst>
                                    </p:anim>
                                    <p:anim calcmode="lin" valueType="num">
                                      <p:cBhvr additive="repl">
                                        <p:cTn id="30" dur="1000" fill="hold"/>
                                        <p:tgtEl>
                                          <p:spTgt spid="57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7" presetClass="entr" presetSubtype="4" fill="hold" nodeType="clickEffect">
                                  <p:stCondLst>
                                    <p:cond delay="0"/>
                                  </p:stCondLst>
                                  <p:childTnLst>
                                    <p:set>
                                      <p:cBhvr>
                                        <p:cTn id="34" dur="1" fill="hold">
                                          <p:stCondLst>
                                            <p:cond delay="0"/>
                                          </p:stCondLst>
                                        </p:cTn>
                                        <p:tgtEl>
                                          <p:spTgt spid="573">
                                            <p:txEl>
                                              <p:pRg st="7" end="7"/>
                                            </p:txEl>
                                          </p:spTgt>
                                        </p:tgtEl>
                                        <p:attrNameLst>
                                          <p:attrName>style.visibility</p:attrName>
                                        </p:attrNameLst>
                                      </p:cBhvr>
                                      <p:to>
                                        <p:strVal val="visible"/>
                                      </p:to>
                                    </p:set>
                                    <p:anim calcmode="lin" valueType="num">
                                      <p:cBhvr additive="repl">
                                        <p:cTn id="35" dur="1000" fill="hold"/>
                                        <p:tgtEl>
                                          <p:spTgt spid="573">
                                            <p:txEl>
                                              <p:pRg st="7" end="7"/>
                                            </p:txEl>
                                          </p:spTgt>
                                        </p:tgtEl>
                                        <p:attrNameLst>
                                          <p:attrName>ppt_x</p:attrName>
                                        </p:attrNameLst>
                                      </p:cBhvr>
                                      <p:tavLst>
                                        <p:tav tm="0">
                                          <p:val>
                                            <p:strVal val="#ppt_x"/>
                                          </p:val>
                                        </p:tav>
                                        <p:tav tm="100000">
                                          <p:val>
                                            <p:strVal val="#ppt_x"/>
                                          </p:val>
                                        </p:tav>
                                      </p:tavLst>
                                    </p:anim>
                                    <p:anim calcmode="lin" valueType="num">
                                      <p:cBhvr additive="repl">
                                        <p:cTn id="36" dur="1000" fill="hold"/>
                                        <p:tgtEl>
                                          <p:spTgt spid="573">
                                            <p:txEl>
                                              <p:pRg st="7" end="7"/>
                                            </p:txEl>
                                          </p:spTgt>
                                        </p:tgtEl>
                                        <p:attrNameLst>
                                          <p:attrName>ppt_y</p:attrName>
                                        </p:attrNameLst>
                                      </p:cBhvr>
                                      <p:tavLst>
                                        <p:tav tm="0">
                                          <p:val>
                                            <p:strVal val="1+#ppt_h/2"/>
                                          </p:val>
                                        </p:tav>
                                        <p:tav tm="100000">
                                          <p:val>
                                            <p:strVal val="#ppt_y"/>
                                          </p:val>
                                        </p:tav>
                                      </p:tavLst>
                                    </p:anim>
                                  </p:childTnLst>
                                </p:cTn>
                              </p:par>
                              <p:par>
                                <p:cTn id="37" presetID="7" presetClass="entr" presetSubtype="4" fill="hold" nodeType="withEffect">
                                  <p:stCondLst>
                                    <p:cond delay="0"/>
                                  </p:stCondLst>
                                  <p:childTnLst>
                                    <p:set>
                                      <p:cBhvr>
                                        <p:cTn id="38" dur="1" fill="hold">
                                          <p:stCondLst>
                                            <p:cond delay="0"/>
                                          </p:stCondLst>
                                        </p:cTn>
                                        <p:tgtEl>
                                          <p:spTgt spid="573">
                                            <p:txEl>
                                              <p:pRg st="8" end="8"/>
                                            </p:txEl>
                                          </p:spTgt>
                                        </p:tgtEl>
                                        <p:attrNameLst>
                                          <p:attrName>style.visibility</p:attrName>
                                        </p:attrNameLst>
                                      </p:cBhvr>
                                      <p:to>
                                        <p:strVal val="visible"/>
                                      </p:to>
                                    </p:set>
                                    <p:anim calcmode="lin" valueType="num">
                                      <p:cBhvr additive="repl">
                                        <p:cTn id="39" dur="1000" fill="hold"/>
                                        <p:tgtEl>
                                          <p:spTgt spid="573">
                                            <p:txEl>
                                              <p:pRg st="8" end="8"/>
                                            </p:txEl>
                                          </p:spTgt>
                                        </p:tgtEl>
                                        <p:attrNameLst>
                                          <p:attrName>ppt_x</p:attrName>
                                        </p:attrNameLst>
                                      </p:cBhvr>
                                      <p:tavLst>
                                        <p:tav tm="0">
                                          <p:val>
                                            <p:strVal val="#ppt_x"/>
                                          </p:val>
                                        </p:tav>
                                        <p:tav tm="100000">
                                          <p:val>
                                            <p:strVal val="#ppt_x"/>
                                          </p:val>
                                        </p:tav>
                                      </p:tavLst>
                                    </p:anim>
                                    <p:anim calcmode="lin" valueType="num">
                                      <p:cBhvr additive="repl">
                                        <p:cTn id="40" dur="1000" fill="hold"/>
                                        <p:tgtEl>
                                          <p:spTgt spid="57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5" name="Espace réservé du contenu 1"/>
          <p:cNvSpPr txBox="1"/>
          <p:nvPr/>
        </p:nvSpPr>
        <p:spPr>
          <a:xfrm>
            <a:off x="-612720" y="449280"/>
            <a:ext cx="8424720" cy="6408360"/>
          </a:xfrm>
          <a:prstGeom prst="rect">
            <a:avLst/>
          </a:prstGeom>
          <a:noFill/>
          <a:ln w="0">
            <a:noFill/>
          </a:ln>
        </p:spPr>
        <p:txBody>
          <a:bodyPr>
            <a:normAutofit fontScale="92000" lnSpcReduction="20000"/>
          </a:bodyPr>
          <a:lstStyle/>
          <a:p>
            <a:pPr marL="743040" indent="-285480">
              <a:lnSpc>
                <a:spcPct val="100000"/>
              </a:lnSpc>
              <a:spcBef>
                <a:spcPts val="1001"/>
              </a:spcBef>
              <a:tabLst>
                <a:tab pos="0" algn="l"/>
              </a:tabLst>
            </a:pPr>
            <a:r>
              <a:rPr lang="fr-FR" sz="2000" b="1" strike="noStrike" spc="-1">
                <a:solidFill>
                  <a:srgbClr val="404040"/>
                </a:solidFill>
                <a:latin typeface="Trebuchet MS"/>
                <a:ea typeface="Arial"/>
              </a:rPr>
              <a:t>				Des enseignements </a:t>
            </a:r>
            <a:r>
              <a:rPr lang="fr-FR" sz="2000" b="1" strike="noStrike" spc="-1">
                <a:solidFill>
                  <a:srgbClr val="FF0000"/>
                </a:solidFill>
                <a:latin typeface="Trebuchet MS"/>
                <a:ea typeface="Arial"/>
              </a:rPr>
              <a:t>optionnels</a:t>
            </a:r>
            <a:r>
              <a:rPr lang="fr-FR" sz="2000" b="1" strike="noStrike" spc="-1">
                <a:solidFill>
                  <a:srgbClr val="404040"/>
                </a:solidFill>
                <a:latin typeface="Trebuchet MS"/>
                <a:ea typeface="Arial"/>
              </a:rPr>
              <a:t> au choix des élèves pour </a:t>
            </a:r>
            <a:endParaRPr lang="fr-FR" sz="2000" b="0" strike="noStrike" spc="-1">
              <a:solidFill>
                <a:srgbClr val="404040"/>
              </a:solidFill>
              <a:latin typeface="Trebuchet MS"/>
            </a:endParaRPr>
          </a:p>
          <a:p>
            <a:pPr marL="743040" indent="-285480" algn="ctr">
              <a:lnSpc>
                <a:spcPct val="100000"/>
              </a:lnSpc>
              <a:spcBef>
                <a:spcPts val="1001"/>
              </a:spcBef>
              <a:tabLst>
                <a:tab pos="0" algn="l"/>
              </a:tabLst>
            </a:pPr>
            <a:r>
              <a:rPr lang="fr-FR" sz="2000" b="1" strike="noStrike" spc="-1">
                <a:solidFill>
                  <a:srgbClr val="404040"/>
                </a:solidFill>
                <a:latin typeface="Trebuchet MS"/>
                <a:ea typeface="Arial"/>
              </a:rPr>
              <a:t>			une 2GT (sans CCD qui est une affectation particulière)</a:t>
            </a:r>
            <a:endParaRPr lang="fr-FR" sz="2000" b="0" strike="noStrike" spc="-1">
              <a:solidFill>
                <a:srgbClr val="404040"/>
              </a:solidFill>
              <a:latin typeface="Trebuchet MS"/>
            </a:endParaRPr>
          </a:p>
          <a:p>
            <a:pPr marL="743040" indent="-285480">
              <a:lnSpc>
                <a:spcPct val="100000"/>
              </a:lnSpc>
              <a:spcBef>
                <a:spcPts val="1001"/>
              </a:spcBef>
              <a:tabLst>
                <a:tab pos="0" algn="l"/>
              </a:tabLst>
            </a:pPr>
            <a:endParaRPr lang="fr-FR" sz="2000" b="0" strike="noStrike" spc="-1">
              <a:solidFill>
                <a:srgbClr val="404040"/>
              </a:solidFill>
              <a:latin typeface="Trebuchet MS"/>
            </a:endParaRPr>
          </a:p>
          <a:p>
            <a:pPr marL="743040" indent="-285480">
              <a:lnSpc>
                <a:spcPct val="100000"/>
              </a:lnSpc>
              <a:spcBef>
                <a:spcPts val="1001"/>
              </a:spcBef>
              <a:tabLst>
                <a:tab pos="0" algn="l"/>
              </a:tabLst>
            </a:pPr>
            <a:r>
              <a:rPr lang="fr-FR" sz="1700" b="0" strike="noStrike" spc="-1">
                <a:solidFill>
                  <a:srgbClr val="404040"/>
                </a:solidFill>
                <a:latin typeface="Trebuchet MS"/>
                <a:ea typeface="Arial"/>
              </a:rPr>
              <a:t>		Les élèves peuvent choisir </a:t>
            </a:r>
            <a:r>
              <a:rPr lang="fr-FR" sz="1700" b="1" strike="noStrike" spc="-1">
                <a:solidFill>
                  <a:srgbClr val="FF0000"/>
                </a:solidFill>
                <a:latin typeface="Trebuchet MS"/>
                <a:ea typeface="Arial"/>
              </a:rPr>
              <a:t>1</a:t>
            </a:r>
            <a:r>
              <a:rPr lang="fr-FR" sz="1700" b="0" strike="noStrike" spc="-1">
                <a:solidFill>
                  <a:srgbClr val="404040"/>
                </a:solidFill>
                <a:latin typeface="Trebuchet MS"/>
                <a:ea typeface="Arial"/>
              </a:rPr>
              <a:t> enseignement optionnel :</a:t>
            </a:r>
            <a:endParaRPr lang="fr-FR" sz="1700" b="0" strike="noStrike" spc="-1">
              <a:solidFill>
                <a:srgbClr val="404040"/>
              </a:solidFill>
              <a:latin typeface="Trebuchet MS"/>
            </a:endParaRPr>
          </a:p>
          <a:p>
            <a:pPr marL="743040" indent="-285480">
              <a:lnSpc>
                <a:spcPct val="100000"/>
              </a:lnSpc>
              <a:spcBef>
                <a:spcPts val="1001"/>
              </a:spcBef>
              <a:tabLst>
                <a:tab pos="0" algn="l"/>
              </a:tabLst>
            </a:pPr>
            <a:endParaRPr lang="fr-FR" sz="1700" b="0" strike="noStrike" spc="-1">
              <a:solidFill>
                <a:srgbClr val="404040"/>
              </a:solidFill>
              <a:latin typeface="Trebuchet MS"/>
            </a:endParaRPr>
          </a:p>
          <a:p>
            <a:pPr marL="1143000" lvl="2" indent="-228240">
              <a:lnSpc>
                <a:spcPct val="100000"/>
              </a:lnSpc>
              <a:spcBef>
                <a:spcPts val="1001"/>
              </a:spcBef>
              <a:buClr>
                <a:srgbClr val="A5B592"/>
              </a:buClr>
              <a:buSzPct val="80000"/>
              <a:buFont typeface="Wingdings 3" charset="2"/>
              <a:buChar char=""/>
              <a:tabLst>
                <a:tab pos="0" algn="l"/>
              </a:tabLst>
            </a:pPr>
            <a:r>
              <a:rPr lang="fr-FR" sz="1700" b="0" strike="noStrike" spc="-1">
                <a:solidFill>
                  <a:srgbClr val="404040"/>
                </a:solidFill>
                <a:latin typeface="Trebuchet MS"/>
                <a:ea typeface="Arial"/>
              </a:rPr>
              <a:t>Un enseignement optionnel </a:t>
            </a:r>
            <a:r>
              <a:rPr lang="fr-FR" sz="1700" b="0" strike="noStrike" spc="-1">
                <a:solidFill>
                  <a:srgbClr val="FF0000"/>
                </a:solidFill>
                <a:latin typeface="Trebuchet MS"/>
                <a:ea typeface="Arial"/>
              </a:rPr>
              <a:t>général</a:t>
            </a:r>
            <a:endParaRPr lang="fr-FR" sz="1700" b="0" strike="noStrike" spc="-1">
              <a:solidFill>
                <a:srgbClr val="404040"/>
              </a:solidFill>
              <a:latin typeface="Trebuchet MS"/>
            </a:endParaRPr>
          </a:p>
          <a:p>
            <a:pPr marL="1143000" indent="-228240">
              <a:lnSpc>
                <a:spcPct val="100000"/>
              </a:lnSpc>
              <a:spcBef>
                <a:spcPts val="1001"/>
              </a:spcBef>
              <a:tabLst>
                <a:tab pos="0" algn="l"/>
              </a:tabLst>
            </a:pPr>
            <a:r>
              <a:rPr lang="fr-FR" sz="1700" b="0" strike="noStrike" spc="-1">
                <a:solidFill>
                  <a:srgbClr val="404040"/>
                </a:solidFill>
                <a:latin typeface="Trebuchet MS"/>
                <a:ea typeface="Arial"/>
              </a:rPr>
              <a:t>			* Langue Vivante de Complément (Italien LV3 – </a:t>
            </a:r>
            <a:r>
              <a:rPr lang="fr-FR" sz="1400" b="0" strike="noStrike" spc="-1">
                <a:solidFill>
                  <a:srgbClr val="FF0000"/>
                </a:solidFill>
                <a:latin typeface="Trebuchet MS"/>
                <a:ea typeface="Arial"/>
              </a:rPr>
              <a:t>2h</a:t>
            </a:r>
            <a:r>
              <a:rPr lang="fr-FR" sz="1700" b="0" strike="noStrike" spc="-1">
                <a:solidFill>
                  <a:srgbClr val="404040"/>
                </a:solidFill>
                <a:latin typeface="Trebuchet MS"/>
                <a:ea typeface="Arial"/>
              </a:rPr>
              <a:t>)</a:t>
            </a:r>
            <a:endParaRPr lang="fr-FR" sz="1700" b="0" strike="noStrike" spc="-1">
              <a:solidFill>
                <a:srgbClr val="404040"/>
              </a:solidFill>
              <a:latin typeface="Trebuchet MS"/>
            </a:endParaRPr>
          </a:p>
          <a:p>
            <a:pPr marL="1143000" indent="-228240">
              <a:lnSpc>
                <a:spcPct val="100000"/>
              </a:lnSpc>
              <a:spcBef>
                <a:spcPts val="1001"/>
              </a:spcBef>
              <a:tabLst>
                <a:tab pos="0" algn="l"/>
              </a:tabLst>
            </a:pPr>
            <a:r>
              <a:rPr lang="fr-FR" sz="1700" b="0" strike="noStrike" spc="-1">
                <a:solidFill>
                  <a:srgbClr val="404040"/>
                </a:solidFill>
                <a:latin typeface="Trebuchet MS"/>
                <a:ea typeface="Arial"/>
              </a:rPr>
              <a:t>			* Arts plastiques (</a:t>
            </a:r>
            <a:r>
              <a:rPr lang="fr-FR" sz="1400" b="0" strike="noStrike" spc="-1">
                <a:solidFill>
                  <a:srgbClr val="FF0000"/>
                </a:solidFill>
                <a:latin typeface="Trebuchet MS"/>
                <a:ea typeface="Arial"/>
              </a:rPr>
              <a:t>3h</a:t>
            </a:r>
            <a:r>
              <a:rPr lang="fr-FR" sz="1700" b="0" strike="noStrike" spc="-1">
                <a:solidFill>
                  <a:srgbClr val="404040"/>
                </a:solidFill>
                <a:latin typeface="Trebuchet MS"/>
                <a:ea typeface="Arial"/>
              </a:rPr>
              <a:t>)</a:t>
            </a:r>
            <a:endParaRPr lang="fr-FR" sz="1700" b="0" strike="noStrike" spc="-1">
              <a:solidFill>
                <a:srgbClr val="404040"/>
              </a:solidFill>
              <a:latin typeface="Trebuchet MS"/>
            </a:endParaRPr>
          </a:p>
          <a:p>
            <a:pPr marL="1143000" indent="-228240">
              <a:lnSpc>
                <a:spcPct val="100000"/>
              </a:lnSpc>
              <a:spcBef>
                <a:spcPts val="1001"/>
              </a:spcBef>
              <a:tabLst>
                <a:tab pos="0" algn="l"/>
              </a:tabLst>
            </a:pPr>
            <a:r>
              <a:rPr lang="fr-FR" sz="1700" b="0" strike="noStrike" spc="-1">
                <a:solidFill>
                  <a:srgbClr val="404040"/>
                </a:solidFill>
                <a:latin typeface="Trebuchet MS"/>
                <a:ea typeface="Arial"/>
              </a:rPr>
              <a:t>			* LCA Latin (</a:t>
            </a:r>
            <a:r>
              <a:rPr lang="fr-FR" sz="1400" b="0" strike="noStrike" spc="-1">
                <a:solidFill>
                  <a:srgbClr val="FF0000"/>
                </a:solidFill>
                <a:latin typeface="Trebuchet MS"/>
                <a:ea typeface="Arial"/>
              </a:rPr>
              <a:t>2h</a:t>
            </a:r>
            <a:r>
              <a:rPr lang="fr-FR" sz="1700" b="0" strike="noStrike" spc="-1">
                <a:solidFill>
                  <a:srgbClr val="404040"/>
                </a:solidFill>
                <a:latin typeface="Trebuchet MS"/>
                <a:ea typeface="Arial"/>
              </a:rPr>
              <a:t>). Une découverte du Grec (accessible au débutant) est possible (</a:t>
            </a:r>
            <a:r>
              <a:rPr lang="fr-FR" sz="1400" b="0" strike="noStrike" spc="-1">
                <a:solidFill>
                  <a:srgbClr val="FF0000"/>
                </a:solidFill>
                <a:latin typeface="Trebuchet MS"/>
                <a:ea typeface="Arial"/>
              </a:rPr>
              <a:t>2h</a:t>
            </a:r>
            <a:r>
              <a:rPr lang="fr-FR" sz="1700" b="0" strike="noStrike" spc="-1">
                <a:solidFill>
                  <a:srgbClr val="404040"/>
                </a:solidFill>
                <a:latin typeface="Trebuchet MS"/>
                <a:ea typeface="Arial"/>
              </a:rPr>
              <a:t>) en fonction du nombre d’inscriptions.</a:t>
            </a:r>
            <a:endParaRPr lang="fr-FR" sz="1700" b="0" strike="noStrike" spc="-1">
              <a:solidFill>
                <a:srgbClr val="404040"/>
              </a:solidFill>
              <a:latin typeface="Trebuchet MS"/>
            </a:endParaRPr>
          </a:p>
          <a:p>
            <a:pPr marL="1143000" indent="-228240">
              <a:lnSpc>
                <a:spcPct val="100000"/>
              </a:lnSpc>
              <a:spcBef>
                <a:spcPts val="1001"/>
              </a:spcBef>
              <a:tabLst>
                <a:tab pos="0" algn="l"/>
              </a:tabLst>
            </a:pPr>
            <a:r>
              <a:rPr lang="fr-FR" sz="1700" b="0" strike="noStrike" spc="-1">
                <a:solidFill>
                  <a:srgbClr val="404040"/>
                </a:solidFill>
                <a:latin typeface="Trebuchet MS"/>
                <a:ea typeface="Arial"/>
              </a:rPr>
              <a:t>						</a:t>
            </a:r>
            <a:endParaRPr lang="fr-FR" sz="1700" b="0" strike="noStrike" spc="-1">
              <a:solidFill>
                <a:srgbClr val="404040"/>
              </a:solidFill>
              <a:latin typeface="Trebuchet MS"/>
            </a:endParaRPr>
          </a:p>
          <a:p>
            <a:pPr marL="1143000" lvl="2" indent="-228240">
              <a:lnSpc>
                <a:spcPct val="100000"/>
              </a:lnSpc>
              <a:spcBef>
                <a:spcPts val="1001"/>
              </a:spcBef>
              <a:buClr>
                <a:srgbClr val="A5B592"/>
              </a:buClr>
              <a:buSzPct val="80000"/>
              <a:buFont typeface="Wingdings 3" charset="2"/>
              <a:buChar char=""/>
              <a:tabLst>
                <a:tab pos="0" algn="l"/>
              </a:tabLst>
            </a:pPr>
            <a:r>
              <a:rPr lang="fr-FR" sz="1700" b="0" strike="noStrike" spc="-1">
                <a:solidFill>
                  <a:srgbClr val="404040"/>
                </a:solidFill>
                <a:latin typeface="Trebuchet MS"/>
                <a:ea typeface="Arial"/>
              </a:rPr>
              <a:t>Un enseignement optionnel </a:t>
            </a:r>
            <a:r>
              <a:rPr lang="fr-FR" sz="1700" b="0" strike="noStrike" spc="-1">
                <a:solidFill>
                  <a:srgbClr val="FF0000"/>
                </a:solidFill>
                <a:latin typeface="Trebuchet MS"/>
                <a:ea typeface="Arial"/>
              </a:rPr>
              <a:t>technologique</a:t>
            </a:r>
            <a:endParaRPr lang="fr-FR" sz="1700" b="0" strike="noStrike" spc="-1">
              <a:solidFill>
                <a:srgbClr val="404040"/>
              </a:solidFill>
              <a:latin typeface="Trebuchet MS"/>
            </a:endParaRPr>
          </a:p>
          <a:p>
            <a:pPr marL="1143000" indent="-228240">
              <a:lnSpc>
                <a:spcPct val="100000"/>
              </a:lnSpc>
              <a:spcBef>
                <a:spcPts val="1001"/>
              </a:spcBef>
              <a:tabLst>
                <a:tab pos="0" algn="l"/>
              </a:tabLst>
            </a:pPr>
            <a:r>
              <a:rPr lang="fr-FR" sz="1700" b="0" strike="noStrike" spc="-1">
                <a:solidFill>
                  <a:srgbClr val="404040"/>
                </a:solidFill>
                <a:latin typeface="Trebuchet MS"/>
                <a:ea typeface="Arial"/>
              </a:rPr>
              <a:t>			* Management et gestion (</a:t>
            </a:r>
            <a:r>
              <a:rPr lang="fr-FR" sz="1400" b="0" strike="noStrike" spc="-1">
                <a:solidFill>
                  <a:srgbClr val="FF0000"/>
                </a:solidFill>
                <a:latin typeface="Trebuchet MS"/>
                <a:ea typeface="Arial"/>
              </a:rPr>
              <a:t>1h30</a:t>
            </a:r>
            <a:r>
              <a:rPr lang="fr-FR" sz="1700" b="0" strike="noStrike" spc="-1">
                <a:solidFill>
                  <a:srgbClr val="404040"/>
                </a:solidFill>
                <a:latin typeface="Trebuchet MS"/>
                <a:ea typeface="Arial"/>
              </a:rPr>
              <a:t>)</a:t>
            </a:r>
            <a:endParaRPr lang="fr-FR" sz="1700" b="0" strike="noStrike" spc="-1">
              <a:solidFill>
                <a:srgbClr val="404040"/>
              </a:solidFill>
              <a:latin typeface="Trebuchet MS"/>
            </a:endParaRPr>
          </a:p>
          <a:p>
            <a:pPr marL="1143000" indent="-228240">
              <a:lnSpc>
                <a:spcPct val="100000"/>
              </a:lnSpc>
              <a:spcBef>
                <a:spcPts val="1001"/>
              </a:spcBef>
              <a:tabLst>
                <a:tab pos="0" algn="l"/>
              </a:tabLst>
            </a:pPr>
            <a:endParaRPr lang="fr-FR" sz="1700" b="0" strike="noStrike" spc="-1">
              <a:solidFill>
                <a:srgbClr val="404040"/>
              </a:solidFill>
              <a:latin typeface="Trebuchet MS"/>
            </a:endParaRPr>
          </a:p>
          <a:p>
            <a:pPr marL="1143000" lvl="2" indent="-228240">
              <a:lnSpc>
                <a:spcPct val="110000"/>
              </a:lnSpc>
              <a:spcBef>
                <a:spcPts val="1001"/>
              </a:spcBef>
              <a:buClr>
                <a:srgbClr val="A5B592"/>
              </a:buClr>
              <a:buSzPct val="80000"/>
              <a:buFont typeface="Wingdings 3" charset="2"/>
              <a:buChar char=""/>
              <a:tabLst>
                <a:tab pos="0" algn="l"/>
              </a:tabLst>
            </a:pPr>
            <a:r>
              <a:rPr lang="fr-FR" sz="1700" b="0" strike="noStrike" spc="-1">
                <a:solidFill>
                  <a:srgbClr val="404040"/>
                </a:solidFill>
                <a:latin typeface="Trebuchet MS"/>
                <a:ea typeface="Arial"/>
              </a:rPr>
              <a:t>Option accessible </a:t>
            </a:r>
            <a:r>
              <a:rPr lang="fr-FR" sz="1700" b="0" u="sng" strike="noStrike" spc="-1">
                <a:solidFill>
                  <a:srgbClr val="404040"/>
                </a:solidFill>
                <a:uFillTx/>
                <a:latin typeface="Trebuchet MS"/>
                <a:ea typeface="Arial"/>
              </a:rPr>
              <a:t>sous condition d’admission </a:t>
            </a:r>
            <a:r>
              <a:rPr lang="fr-FR" sz="1700" b="0" strike="noStrike" spc="-1">
                <a:solidFill>
                  <a:srgbClr val="404040"/>
                </a:solidFill>
                <a:latin typeface="Trebuchet MS"/>
                <a:ea typeface="Arial"/>
              </a:rPr>
              <a:t>(dossier à compléter) :</a:t>
            </a:r>
            <a:endParaRPr lang="fr-FR" sz="1700" b="0" strike="noStrike" spc="-1">
              <a:solidFill>
                <a:srgbClr val="404040"/>
              </a:solidFill>
              <a:latin typeface="Trebuchet MS"/>
            </a:endParaRPr>
          </a:p>
          <a:p>
            <a:pPr marL="1143000" indent="-228240">
              <a:lnSpc>
                <a:spcPct val="110000"/>
              </a:lnSpc>
              <a:spcBef>
                <a:spcPts val="1001"/>
              </a:spcBef>
              <a:tabLst>
                <a:tab pos="0" algn="l"/>
              </a:tabLst>
            </a:pPr>
            <a:r>
              <a:rPr lang="fr-FR" sz="1700" b="0" strike="noStrike" spc="-1">
                <a:solidFill>
                  <a:srgbClr val="404040"/>
                </a:solidFill>
                <a:latin typeface="Trebuchet MS"/>
                <a:ea typeface="Arial"/>
              </a:rPr>
              <a:t>			* section européenne :</a:t>
            </a:r>
            <a:endParaRPr lang="fr-FR" sz="1700" b="0" strike="noStrike" spc="-1">
              <a:solidFill>
                <a:srgbClr val="404040"/>
              </a:solidFill>
              <a:latin typeface="Trebuchet MS"/>
            </a:endParaRPr>
          </a:p>
          <a:p>
            <a:pPr marL="1143000" indent="-228240">
              <a:lnSpc>
                <a:spcPct val="100000"/>
              </a:lnSpc>
              <a:spcBef>
                <a:spcPts val="1001"/>
              </a:spcBef>
              <a:tabLst>
                <a:tab pos="0" algn="l"/>
              </a:tabLst>
            </a:pPr>
            <a:r>
              <a:rPr lang="fr-FR" sz="1700" b="0" strike="noStrike" spc="-1">
                <a:solidFill>
                  <a:srgbClr val="404040"/>
                </a:solidFill>
                <a:latin typeface="Trebuchet MS"/>
                <a:ea typeface="Arial"/>
              </a:rPr>
              <a:t>				* Anglais (Physique / Histoire-Géographie) (</a:t>
            </a:r>
            <a:r>
              <a:rPr lang="fr-FR" sz="1400" b="0" strike="noStrike" spc="-1">
                <a:solidFill>
                  <a:srgbClr val="FF0000"/>
                </a:solidFill>
                <a:latin typeface="Trebuchet MS"/>
                <a:ea typeface="Arial"/>
              </a:rPr>
              <a:t>1h</a:t>
            </a:r>
            <a:r>
              <a:rPr lang="fr-FR" sz="1700" b="0" strike="noStrike" spc="-1">
                <a:solidFill>
                  <a:srgbClr val="404040"/>
                </a:solidFill>
                <a:latin typeface="Trebuchet MS"/>
                <a:ea typeface="Arial"/>
              </a:rPr>
              <a:t>)</a:t>
            </a:r>
            <a:endParaRPr lang="fr-FR" sz="1700" b="0" strike="noStrike" spc="-1">
              <a:solidFill>
                <a:srgbClr val="404040"/>
              </a:solidFill>
              <a:latin typeface="Trebuchet MS"/>
            </a:endParaRPr>
          </a:p>
          <a:p>
            <a:pPr marL="1143000" indent="-228240">
              <a:lnSpc>
                <a:spcPct val="100000"/>
              </a:lnSpc>
              <a:spcBef>
                <a:spcPts val="1001"/>
              </a:spcBef>
              <a:tabLst>
                <a:tab pos="0" algn="l"/>
              </a:tabLst>
            </a:pPr>
            <a:r>
              <a:rPr lang="fr-FR" sz="1700" b="0" strike="noStrike" spc="-1">
                <a:solidFill>
                  <a:srgbClr val="404040"/>
                </a:solidFill>
                <a:latin typeface="Trebuchet MS"/>
                <a:ea typeface="Arial"/>
              </a:rPr>
              <a:t>				* Espagnol (Histoire) </a:t>
            </a:r>
            <a:r>
              <a:rPr lang="fr-FR" sz="1400" b="0" strike="noStrike" spc="-1">
                <a:solidFill>
                  <a:srgbClr val="404040"/>
                </a:solidFill>
                <a:latin typeface="Trebuchet MS"/>
                <a:ea typeface="Arial"/>
              </a:rPr>
              <a:t>(</a:t>
            </a:r>
            <a:r>
              <a:rPr lang="fr-FR" sz="1400" b="0" strike="noStrike" spc="-1">
                <a:solidFill>
                  <a:srgbClr val="FF0000"/>
                </a:solidFill>
                <a:latin typeface="Trebuchet MS"/>
                <a:ea typeface="Arial"/>
              </a:rPr>
              <a:t>1h</a:t>
            </a:r>
            <a:r>
              <a:rPr lang="fr-FR" sz="1400" b="0" strike="noStrike" spc="-1">
                <a:solidFill>
                  <a:srgbClr val="404040"/>
                </a:solidFill>
                <a:latin typeface="Trebuchet MS"/>
                <a:ea typeface="Arial"/>
              </a:rPr>
              <a:t>)</a:t>
            </a:r>
            <a:endParaRPr lang="fr-FR" sz="1400" b="0" strike="noStrike" spc="-1">
              <a:solidFill>
                <a:srgbClr val="404040"/>
              </a:solidFill>
              <a:latin typeface="Trebuchet MS"/>
            </a:endParaRPr>
          </a:p>
          <a:p>
            <a:pPr marL="631080">
              <a:lnSpc>
                <a:spcPct val="100000"/>
              </a:lnSpc>
              <a:spcBef>
                <a:spcPts val="1001"/>
              </a:spcBef>
              <a:tabLst>
                <a:tab pos="0" algn="l"/>
              </a:tabLst>
            </a:pPr>
            <a:r>
              <a:rPr lang="fr-FR" sz="1700" b="0" strike="noStrike" spc="-1">
                <a:solidFill>
                  <a:srgbClr val="404040"/>
                </a:solidFill>
                <a:latin typeface="Trebuchet MS"/>
                <a:ea typeface="Arial"/>
              </a:rPr>
              <a:t>		* atelier scientifique : BIA (Brevet d’Initiation à l’Aéronautique) </a:t>
            </a:r>
            <a:r>
              <a:rPr lang="fr-FR" sz="1400" b="0" strike="noStrike" spc="-1">
                <a:solidFill>
                  <a:srgbClr val="404040"/>
                </a:solidFill>
                <a:latin typeface="Trebuchet MS"/>
                <a:ea typeface="Arial"/>
              </a:rPr>
              <a:t>(</a:t>
            </a:r>
            <a:r>
              <a:rPr lang="fr-FR" sz="1400" b="0" strike="noStrike" spc="-1">
                <a:solidFill>
                  <a:srgbClr val="FF0000"/>
                </a:solidFill>
                <a:latin typeface="Trebuchet MS"/>
                <a:ea typeface="Arial"/>
              </a:rPr>
              <a:t>2h</a:t>
            </a:r>
            <a:r>
              <a:rPr lang="fr-FR" sz="1400" b="0" strike="noStrike" spc="-1">
                <a:solidFill>
                  <a:srgbClr val="404040"/>
                </a:solidFill>
                <a:latin typeface="Trebuchet MS"/>
                <a:ea typeface="Arial"/>
              </a:rPr>
              <a:t>)</a:t>
            </a:r>
            <a:endParaRPr lang="fr-FR" sz="1400" b="0" strike="noStrike" spc="-1">
              <a:solidFill>
                <a:srgbClr val="404040"/>
              </a:solidFill>
              <a:latin typeface="Trebuchet MS"/>
            </a:endParaRPr>
          </a:p>
          <a:p>
            <a:pPr marL="343080" indent="-342720">
              <a:lnSpc>
                <a:spcPct val="100000"/>
              </a:lnSpc>
              <a:spcBef>
                <a:spcPts val="1001"/>
              </a:spcBef>
              <a:tabLst>
                <a:tab pos="0" algn="l"/>
              </a:tabLst>
            </a:pPr>
            <a:endParaRPr lang="fr-FR" sz="1400" b="0" strike="noStrike" spc="-1">
              <a:solidFill>
                <a:srgbClr val="404040"/>
              </a:solidFill>
              <a:latin typeface="Trebuchet MS"/>
            </a:endParaRPr>
          </a:p>
        </p:txBody>
      </p:sp>
      <p:pic>
        <p:nvPicPr>
          <p:cNvPr id="576" name="Image 2"/>
          <p:cNvPicPr/>
          <p:nvPr/>
        </p:nvPicPr>
        <p:blipFill>
          <a:blip r:embed="rId2"/>
          <a:stretch/>
        </p:blipFill>
        <p:spPr>
          <a:xfrm>
            <a:off x="35640" y="0"/>
            <a:ext cx="935640" cy="1395360"/>
          </a:xfrm>
          <a:prstGeom prst="rect">
            <a:avLst/>
          </a:prstGeom>
          <a:ln w="0">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75">
                                            <p:txEl>
                                              <p:pRg st="5" end="5"/>
                                            </p:txEl>
                                          </p:spTgt>
                                        </p:tgtEl>
                                        <p:attrNameLst>
                                          <p:attrName>style.visibility</p:attrName>
                                        </p:attrNameLst>
                                      </p:cBhvr>
                                      <p:to>
                                        <p:strVal val="visible"/>
                                      </p:to>
                                    </p:set>
                                    <p:animEffect transition="in" filter="blinds(horizontal)">
                                      <p:cBhvr additive="repl">
                                        <p:cTn id="7" dur="500"/>
                                        <p:tgtEl>
                                          <p:spTgt spid="575">
                                            <p:txEl>
                                              <p:pRg st="5" end="5"/>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575">
                                            <p:txEl>
                                              <p:pRg st="6" end="6"/>
                                            </p:txEl>
                                          </p:spTgt>
                                        </p:tgtEl>
                                        <p:attrNameLst>
                                          <p:attrName>style.visibility</p:attrName>
                                        </p:attrNameLst>
                                      </p:cBhvr>
                                      <p:to>
                                        <p:strVal val="visible"/>
                                      </p:to>
                                    </p:set>
                                    <p:animEffect transition="in" filter="blinds(horizontal)">
                                      <p:cBhvr additive="repl">
                                        <p:cTn id="10" dur="500"/>
                                        <p:tgtEl>
                                          <p:spTgt spid="575">
                                            <p:txEl>
                                              <p:pRg st="6" end="6"/>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575">
                                            <p:txEl>
                                              <p:pRg st="7" end="7"/>
                                            </p:txEl>
                                          </p:spTgt>
                                        </p:tgtEl>
                                        <p:attrNameLst>
                                          <p:attrName>style.visibility</p:attrName>
                                        </p:attrNameLst>
                                      </p:cBhvr>
                                      <p:to>
                                        <p:strVal val="visible"/>
                                      </p:to>
                                    </p:set>
                                    <p:animEffect transition="in" filter="blinds(horizontal)">
                                      <p:cBhvr additive="repl">
                                        <p:cTn id="13" dur="500"/>
                                        <p:tgtEl>
                                          <p:spTgt spid="575">
                                            <p:txEl>
                                              <p:pRg st="7" end="7"/>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575">
                                            <p:txEl>
                                              <p:pRg st="8" end="8"/>
                                            </p:txEl>
                                          </p:spTgt>
                                        </p:tgtEl>
                                        <p:attrNameLst>
                                          <p:attrName>style.visibility</p:attrName>
                                        </p:attrNameLst>
                                      </p:cBhvr>
                                      <p:to>
                                        <p:strVal val="visible"/>
                                      </p:to>
                                    </p:set>
                                    <p:animEffect transition="in" filter="blinds(horizontal)">
                                      <p:cBhvr additive="repl">
                                        <p:cTn id="16" dur="500"/>
                                        <p:tgtEl>
                                          <p:spTgt spid="575">
                                            <p:txEl>
                                              <p:pRg st="8" end="8"/>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575">
                                            <p:txEl>
                                              <p:pRg st="9" end="9"/>
                                            </p:txEl>
                                          </p:spTgt>
                                        </p:tgtEl>
                                        <p:attrNameLst>
                                          <p:attrName>style.visibility</p:attrName>
                                        </p:attrNameLst>
                                      </p:cBhvr>
                                      <p:to>
                                        <p:strVal val="visible"/>
                                      </p:to>
                                    </p:set>
                                    <p:animEffect transition="in" filter="blinds(horizontal)">
                                      <p:cBhvr additive="repl">
                                        <p:cTn id="19" dur="500"/>
                                        <p:tgtEl>
                                          <p:spTgt spid="575">
                                            <p:txEl>
                                              <p:pRg st="9" end="9"/>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nodeType="clickEffect">
                                  <p:stCondLst>
                                    <p:cond delay="0"/>
                                  </p:stCondLst>
                                  <p:childTnLst>
                                    <p:set>
                                      <p:cBhvr>
                                        <p:cTn id="23" dur="1" fill="hold">
                                          <p:stCondLst>
                                            <p:cond delay="0"/>
                                          </p:stCondLst>
                                        </p:cTn>
                                        <p:tgtEl>
                                          <p:spTgt spid="575">
                                            <p:txEl>
                                              <p:pRg st="10" end="10"/>
                                            </p:txEl>
                                          </p:spTgt>
                                        </p:tgtEl>
                                        <p:attrNameLst>
                                          <p:attrName>style.visibility</p:attrName>
                                        </p:attrNameLst>
                                      </p:cBhvr>
                                      <p:to>
                                        <p:strVal val="visible"/>
                                      </p:to>
                                    </p:set>
                                    <p:animEffect transition="in" filter="blinds(horizontal)">
                                      <p:cBhvr additive="repl">
                                        <p:cTn id="24" dur="500"/>
                                        <p:tgtEl>
                                          <p:spTgt spid="575">
                                            <p:txEl>
                                              <p:pRg st="10" end="10"/>
                                            </p:txEl>
                                          </p:spTgt>
                                        </p:tgtEl>
                                      </p:cBhvr>
                                    </p:animEffect>
                                  </p:childTnLst>
                                </p:cTn>
                              </p:par>
                              <p:par>
                                <p:cTn id="25" presetID="3" presetClass="entr" presetSubtype="10" fill="hold" nodeType="withEffect">
                                  <p:stCondLst>
                                    <p:cond delay="0"/>
                                  </p:stCondLst>
                                  <p:childTnLst>
                                    <p:set>
                                      <p:cBhvr>
                                        <p:cTn id="26" dur="1" fill="hold">
                                          <p:stCondLst>
                                            <p:cond delay="0"/>
                                          </p:stCondLst>
                                        </p:cTn>
                                        <p:tgtEl>
                                          <p:spTgt spid="575">
                                            <p:txEl>
                                              <p:pRg st="11" end="11"/>
                                            </p:txEl>
                                          </p:spTgt>
                                        </p:tgtEl>
                                        <p:attrNameLst>
                                          <p:attrName>style.visibility</p:attrName>
                                        </p:attrNameLst>
                                      </p:cBhvr>
                                      <p:to>
                                        <p:strVal val="visible"/>
                                      </p:to>
                                    </p:set>
                                    <p:animEffect transition="in" filter="blinds(horizontal)">
                                      <p:cBhvr additive="repl">
                                        <p:cTn id="27" dur="500"/>
                                        <p:tgtEl>
                                          <p:spTgt spid="575">
                                            <p:txEl>
                                              <p:pRg st="11" end="11"/>
                                            </p:txEl>
                                          </p:spTgt>
                                        </p:tgtEl>
                                      </p:cBhvr>
                                    </p:animEffect>
                                  </p:childTnLst>
                                </p:cTn>
                              </p:par>
                              <p:par>
                                <p:cTn id="28" presetID="3" presetClass="entr" presetSubtype="10" fill="hold" nodeType="withEffect">
                                  <p:stCondLst>
                                    <p:cond delay="0"/>
                                  </p:stCondLst>
                                  <p:childTnLst>
                                    <p:set>
                                      <p:cBhvr>
                                        <p:cTn id="29" dur="1" fill="hold">
                                          <p:stCondLst>
                                            <p:cond delay="0"/>
                                          </p:stCondLst>
                                        </p:cTn>
                                        <p:tgtEl>
                                          <p:spTgt spid="575">
                                            <p:txEl>
                                              <p:pRg st="13" end="13"/>
                                            </p:txEl>
                                          </p:spTgt>
                                        </p:tgtEl>
                                        <p:attrNameLst>
                                          <p:attrName>style.visibility</p:attrName>
                                        </p:attrNameLst>
                                      </p:cBhvr>
                                      <p:to>
                                        <p:strVal val="visible"/>
                                      </p:to>
                                    </p:set>
                                    <p:animEffect transition="in" filter="blinds(horizontal)">
                                      <p:cBhvr additive="repl">
                                        <p:cTn id="30" dur="500"/>
                                        <p:tgtEl>
                                          <p:spTgt spid="575">
                                            <p:txEl>
                                              <p:pRg st="13" end="13"/>
                                            </p:txEl>
                                          </p:spTgt>
                                        </p:tgtEl>
                                      </p:cBhvr>
                                    </p:animEffect>
                                  </p:childTnLst>
                                </p:cTn>
                              </p:par>
                              <p:par>
                                <p:cTn id="31" presetID="3" presetClass="entr" presetSubtype="10" fill="hold" nodeType="withEffect">
                                  <p:stCondLst>
                                    <p:cond delay="0"/>
                                  </p:stCondLst>
                                  <p:childTnLst>
                                    <p:set>
                                      <p:cBhvr>
                                        <p:cTn id="32" dur="1" fill="hold">
                                          <p:stCondLst>
                                            <p:cond delay="0"/>
                                          </p:stCondLst>
                                        </p:cTn>
                                        <p:tgtEl>
                                          <p:spTgt spid="575">
                                            <p:txEl>
                                              <p:pRg st="14" end="14"/>
                                            </p:txEl>
                                          </p:spTgt>
                                        </p:tgtEl>
                                        <p:attrNameLst>
                                          <p:attrName>style.visibility</p:attrName>
                                        </p:attrNameLst>
                                      </p:cBhvr>
                                      <p:to>
                                        <p:strVal val="visible"/>
                                      </p:to>
                                    </p:set>
                                    <p:animEffect transition="in" filter="blinds(horizontal)">
                                      <p:cBhvr additive="repl">
                                        <p:cTn id="33" dur="500"/>
                                        <p:tgtEl>
                                          <p:spTgt spid="575">
                                            <p:txEl>
                                              <p:pRg st="14" end="1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nodeType="clickEffect">
                                  <p:stCondLst>
                                    <p:cond delay="0"/>
                                  </p:stCondLst>
                                  <p:childTnLst>
                                    <p:set>
                                      <p:cBhvr>
                                        <p:cTn id="37" dur="1" fill="hold">
                                          <p:stCondLst>
                                            <p:cond delay="0"/>
                                          </p:stCondLst>
                                        </p:cTn>
                                        <p:tgtEl>
                                          <p:spTgt spid="575">
                                            <p:txEl>
                                              <p:pRg st="15" end="15"/>
                                            </p:txEl>
                                          </p:spTgt>
                                        </p:tgtEl>
                                        <p:attrNameLst>
                                          <p:attrName>style.visibility</p:attrName>
                                        </p:attrNameLst>
                                      </p:cBhvr>
                                      <p:to>
                                        <p:strVal val="visible"/>
                                      </p:to>
                                    </p:set>
                                    <p:animEffect transition="in" filter="blinds(horizontal)">
                                      <p:cBhvr additive="repl">
                                        <p:cTn id="38" dur="500"/>
                                        <p:tgtEl>
                                          <p:spTgt spid="575">
                                            <p:txEl>
                                              <p:pRg st="15" end="15"/>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3" presetClass="entr" presetSubtype="10" fill="hold" nodeType="clickEffect">
                                  <p:stCondLst>
                                    <p:cond delay="0"/>
                                  </p:stCondLst>
                                  <p:childTnLst>
                                    <p:set>
                                      <p:cBhvr>
                                        <p:cTn id="42" dur="1" fill="hold">
                                          <p:stCondLst>
                                            <p:cond delay="0"/>
                                          </p:stCondLst>
                                        </p:cTn>
                                        <p:tgtEl>
                                          <p:spTgt spid="575">
                                            <p:txEl>
                                              <p:pRg st="16" end="16"/>
                                            </p:txEl>
                                          </p:spTgt>
                                        </p:tgtEl>
                                        <p:attrNameLst>
                                          <p:attrName>style.visibility</p:attrName>
                                        </p:attrNameLst>
                                      </p:cBhvr>
                                      <p:to>
                                        <p:strVal val="visible"/>
                                      </p:to>
                                    </p:set>
                                    <p:animEffect transition="in" filter="blinds(horizontal)">
                                      <p:cBhvr additive="repl">
                                        <p:cTn id="43" dur="500"/>
                                        <p:tgtEl>
                                          <p:spTgt spid="575">
                                            <p:txEl>
                                              <p:pRg st="16" end="16"/>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nodeType="clickEffect">
                                  <p:stCondLst>
                                    <p:cond delay="0"/>
                                  </p:stCondLst>
                                  <p:childTnLst>
                                    <p:set>
                                      <p:cBhvr>
                                        <p:cTn id="47" dur="1" fill="hold">
                                          <p:stCondLst>
                                            <p:cond delay="0"/>
                                          </p:stCondLst>
                                        </p:cTn>
                                        <p:tgtEl>
                                          <p:spTgt spid="575">
                                            <p:txEl>
                                              <p:pRg st="17" end="17"/>
                                            </p:txEl>
                                          </p:spTgt>
                                        </p:tgtEl>
                                        <p:attrNameLst>
                                          <p:attrName>style.visibility</p:attrName>
                                        </p:attrNameLst>
                                      </p:cBhvr>
                                      <p:to>
                                        <p:strVal val="visible"/>
                                      </p:to>
                                    </p:set>
                                    <p:animEffect transition="in" filter="blinds(horizontal)">
                                      <p:cBhvr additive="repl">
                                        <p:cTn id="48" dur="500"/>
                                        <p:tgtEl>
                                          <p:spTgt spid="575">
                                            <p:txEl>
                                              <p:pRg st="17" end="1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7" name="Sous-titre 2"/>
          <p:cNvSpPr txBox="1"/>
          <p:nvPr/>
        </p:nvSpPr>
        <p:spPr>
          <a:xfrm>
            <a:off x="0" y="1772640"/>
            <a:ext cx="7596000" cy="3744000"/>
          </a:xfrm>
          <a:prstGeom prst="rect">
            <a:avLst/>
          </a:prstGeom>
          <a:noFill/>
          <a:ln w="0">
            <a:noFill/>
          </a:ln>
        </p:spPr>
        <p:txBody>
          <a:bodyPr>
            <a:noAutofit/>
          </a:bodyPr>
          <a:lstStyle/>
          <a:p>
            <a:pPr marL="457200">
              <a:lnSpc>
                <a:spcPct val="170000"/>
              </a:lnSpc>
              <a:spcBef>
                <a:spcPts val="1001"/>
              </a:spcBef>
              <a:tabLst>
                <a:tab pos="0" algn="l"/>
              </a:tabLst>
            </a:pPr>
            <a:r>
              <a:rPr lang="fr-FR" sz="2400" b="0" strike="noStrike" spc="-1">
                <a:solidFill>
                  <a:srgbClr val="000000"/>
                </a:solidFill>
                <a:latin typeface="Trebuchet MS"/>
              </a:rPr>
              <a:t>Les élèves auront différentes possibilités :</a:t>
            </a:r>
            <a:endParaRPr lang="fr-FR" sz="2400" b="0" strike="noStrike" spc="-1">
              <a:latin typeface="Arial"/>
            </a:endParaRPr>
          </a:p>
          <a:p>
            <a:pPr marL="457200" lvl="1">
              <a:lnSpc>
                <a:spcPct val="170000"/>
              </a:lnSpc>
              <a:spcBef>
                <a:spcPts val="1001"/>
              </a:spcBef>
              <a:buClr>
                <a:srgbClr val="A5B592"/>
              </a:buClr>
              <a:buSzPct val="80000"/>
              <a:buFont typeface="Wingdings 3" charset="2"/>
              <a:buChar char=""/>
              <a:tabLst>
                <a:tab pos="0" algn="l"/>
              </a:tabLst>
            </a:pPr>
            <a:r>
              <a:rPr lang="fr-FR" sz="2000" b="0" strike="noStrike" spc="-1">
                <a:solidFill>
                  <a:srgbClr val="000000"/>
                </a:solidFill>
                <a:latin typeface="Trebuchet MS"/>
              </a:rPr>
              <a:t> Le passage en classe de </a:t>
            </a:r>
            <a:r>
              <a:rPr lang="fr-FR" sz="2000" b="0" strike="noStrike" spc="-1">
                <a:solidFill>
                  <a:srgbClr val="FF0000"/>
                </a:solidFill>
                <a:latin typeface="Trebuchet MS"/>
              </a:rPr>
              <a:t>1</a:t>
            </a:r>
            <a:r>
              <a:rPr lang="fr-FR" sz="2000" b="0" strike="noStrike" spc="-1" baseline="30000">
                <a:solidFill>
                  <a:srgbClr val="FF0000"/>
                </a:solidFill>
                <a:latin typeface="Trebuchet MS"/>
              </a:rPr>
              <a:t>ère</a:t>
            </a:r>
            <a:r>
              <a:rPr lang="fr-FR" sz="2000" b="0" strike="noStrike" spc="-1">
                <a:solidFill>
                  <a:srgbClr val="FF0000"/>
                </a:solidFill>
                <a:latin typeface="Trebuchet MS"/>
              </a:rPr>
              <a:t> générale</a:t>
            </a:r>
            <a:endParaRPr lang="fr-FR" sz="2000" b="0" strike="noStrike" spc="-1">
              <a:latin typeface="Arial"/>
            </a:endParaRPr>
          </a:p>
          <a:p>
            <a:pPr marL="457200" lvl="1">
              <a:lnSpc>
                <a:spcPct val="170000"/>
              </a:lnSpc>
              <a:spcBef>
                <a:spcPts val="1001"/>
              </a:spcBef>
              <a:buClr>
                <a:srgbClr val="A5B592"/>
              </a:buClr>
              <a:buSzPct val="80000"/>
              <a:buFont typeface="Wingdings 3" charset="2"/>
              <a:buChar char=""/>
              <a:tabLst>
                <a:tab pos="0" algn="l"/>
              </a:tabLst>
            </a:pPr>
            <a:r>
              <a:rPr lang="fr-FR" sz="2000" b="0" strike="noStrike" spc="-1">
                <a:solidFill>
                  <a:srgbClr val="000000"/>
                </a:solidFill>
                <a:latin typeface="Trebuchet MS"/>
              </a:rPr>
              <a:t> Le passage en classe de 1</a:t>
            </a:r>
            <a:r>
              <a:rPr lang="fr-FR" sz="2000" b="0" strike="noStrike" spc="-1" baseline="30000">
                <a:solidFill>
                  <a:srgbClr val="000000"/>
                </a:solidFill>
                <a:latin typeface="Trebuchet MS"/>
              </a:rPr>
              <a:t>ère</a:t>
            </a:r>
            <a:r>
              <a:rPr lang="fr-FR" sz="2000" b="0" strike="noStrike" spc="-1">
                <a:solidFill>
                  <a:srgbClr val="000000"/>
                </a:solidFill>
                <a:latin typeface="Trebuchet MS"/>
              </a:rPr>
              <a:t> technologique (STAV – </a:t>
            </a:r>
            <a:r>
              <a:rPr lang="fr-FR" sz="2000" b="0" strike="noStrike" spc="-1">
                <a:solidFill>
                  <a:srgbClr val="FF0000"/>
                </a:solidFill>
                <a:latin typeface="Trebuchet MS"/>
              </a:rPr>
              <a:t>STD2A</a:t>
            </a:r>
            <a:r>
              <a:rPr lang="fr-FR" sz="2000" b="0" strike="noStrike" spc="-1">
                <a:solidFill>
                  <a:srgbClr val="000000"/>
                </a:solidFill>
                <a:latin typeface="Trebuchet MS"/>
              </a:rPr>
              <a:t> – STHR – STI2D – STL – </a:t>
            </a:r>
            <a:r>
              <a:rPr lang="fr-FR" sz="2000" b="0" strike="noStrike" spc="-1">
                <a:solidFill>
                  <a:srgbClr val="FF0000"/>
                </a:solidFill>
                <a:latin typeface="Trebuchet MS"/>
              </a:rPr>
              <a:t>STMG </a:t>
            </a:r>
            <a:r>
              <a:rPr lang="fr-FR" sz="2000" b="0" strike="noStrike" spc="-1">
                <a:solidFill>
                  <a:srgbClr val="000000"/>
                </a:solidFill>
                <a:latin typeface="Trebuchet MS"/>
              </a:rPr>
              <a:t>– ST2S)</a:t>
            </a:r>
            <a:endParaRPr lang="fr-FR" sz="2000" b="0" strike="noStrike" spc="-1">
              <a:latin typeface="Arial"/>
            </a:endParaRPr>
          </a:p>
          <a:p>
            <a:pPr marL="457200" lvl="1">
              <a:lnSpc>
                <a:spcPct val="170000"/>
              </a:lnSpc>
              <a:spcBef>
                <a:spcPts val="1001"/>
              </a:spcBef>
              <a:buClr>
                <a:srgbClr val="A5B592"/>
              </a:buClr>
              <a:buSzPct val="80000"/>
              <a:buFont typeface="Wingdings 3" charset="2"/>
              <a:buChar char=""/>
              <a:tabLst>
                <a:tab pos="0" algn="l"/>
              </a:tabLst>
            </a:pPr>
            <a:r>
              <a:rPr lang="fr-FR" sz="2000" b="0" strike="noStrike" spc="-1">
                <a:solidFill>
                  <a:srgbClr val="000000"/>
                </a:solidFill>
                <a:latin typeface="Trebuchet MS"/>
              </a:rPr>
              <a:t> Un accès à la voie professionnelle (</a:t>
            </a:r>
            <a:r>
              <a:rPr lang="fr-FR" sz="2000" b="0" strike="noStrike" spc="-1">
                <a:solidFill>
                  <a:srgbClr val="FF0000"/>
                </a:solidFill>
                <a:latin typeface="Trebuchet MS"/>
              </a:rPr>
              <a:t>2</a:t>
            </a:r>
            <a:r>
              <a:rPr lang="fr-FR" sz="2000" b="0" strike="noStrike" spc="-1" baseline="30000">
                <a:solidFill>
                  <a:srgbClr val="FF0000"/>
                </a:solidFill>
                <a:latin typeface="Trebuchet MS"/>
              </a:rPr>
              <a:t>de</a:t>
            </a:r>
            <a:r>
              <a:rPr lang="fr-FR" sz="2000" b="0" strike="noStrike" spc="-1">
                <a:solidFill>
                  <a:srgbClr val="FF0000"/>
                </a:solidFill>
                <a:latin typeface="Trebuchet MS"/>
              </a:rPr>
              <a:t> Pro </a:t>
            </a:r>
            <a:r>
              <a:rPr lang="fr-FR" sz="2000" b="0" strike="noStrike" spc="-1">
                <a:solidFill>
                  <a:srgbClr val="000000"/>
                </a:solidFill>
                <a:latin typeface="Trebuchet MS"/>
              </a:rPr>
              <a:t>ou </a:t>
            </a:r>
            <a:r>
              <a:rPr lang="fr-FR" sz="2000" b="0" strike="noStrike" spc="-1">
                <a:solidFill>
                  <a:srgbClr val="FF0000"/>
                </a:solidFill>
                <a:latin typeface="Trebuchet MS"/>
              </a:rPr>
              <a:t>1</a:t>
            </a:r>
            <a:r>
              <a:rPr lang="fr-FR" sz="2000" b="0" strike="noStrike" spc="-1" baseline="30000">
                <a:solidFill>
                  <a:srgbClr val="FF0000"/>
                </a:solidFill>
                <a:latin typeface="Trebuchet MS"/>
              </a:rPr>
              <a:t>ère</a:t>
            </a:r>
            <a:r>
              <a:rPr lang="fr-FR" sz="2000" b="0" strike="noStrike" spc="-1">
                <a:solidFill>
                  <a:srgbClr val="FF0000"/>
                </a:solidFill>
                <a:latin typeface="Trebuchet MS"/>
              </a:rPr>
              <a:t> Pro </a:t>
            </a:r>
            <a:r>
              <a:rPr lang="fr-FR" sz="2000" b="0" strike="noStrike" spc="-1">
                <a:solidFill>
                  <a:srgbClr val="000000"/>
                </a:solidFill>
                <a:latin typeface="Trebuchet MS"/>
              </a:rPr>
              <a:t>avec un stage passerelle obligatoire)</a:t>
            </a:r>
            <a:endParaRPr lang="fr-FR" sz="2000" b="0" strike="noStrike" spc="-1">
              <a:latin typeface="Arial"/>
            </a:endParaRPr>
          </a:p>
        </p:txBody>
      </p:sp>
      <p:pic>
        <p:nvPicPr>
          <p:cNvPr id="578" name="Image 3"/>
          <p:cNvPicPr/>
          <p:nvPr/>
        </p:nvPicPr>
        <p:blipFill>
          <a:blip r:embed="rId3"/>
          <a:stretch/>
        </p:blipFill>
        <p:spPr>
          <a:xfrm>
            <a:off x="179640" y="116640"/>
            <a:ext cx="935640" cy="1395360"/>
          </a:xfrm>
          <a:prstGeom prst="rect">
            <a:avLst/>
          </a:prstGeom>
          <a:ln w="0">
            <a:noFill/>
          </a:ln>
        </p:spPr>
      </p:pic>
      <p:sp>
        <p:nvSpPr>
          <p:cNvPr id="579" name="Rectangle 1"/>
          <p:cNvSpPr/>
          <p:nvPr/>
        </p:nvSpPr>
        <p:spPr>
          <a:xfrm>
            <a:off x="1475640" y="318960"/>
            <a:ext cx="5400360" cy="13093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fr-FR" sz="4000" b="1" strike="noStrike" spc="-1">
                <a:solidFill>
                  <a:srgbClr val="444D26"/>
                </a:solidFill>
                <a:latin typeface="Trebuchet MS"/>
              </a:rPr>
              <a:t>L’orientation en fin de seconde</a:t>
            </a:r>
            <a:endParaRPr lang="fr-FR" sz="40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77">
                                            <p:txEl>
                                              <p:pRg st="1" end="1"/>
                                            </p:txEl>
                                          </p:spTgt>
                                        </p:tgtEl>
                                        <p:attrNameLst>
                                          <p:attrName>style.visibility</p:attrName>
                                        </p:attrNameLst>
                                      </p:cBhvr>
                                      <p:to>
                                        <p:strVal val="visible"/>
                                      </p:to>
                                    </p:set>
                                    <p:animEffect transition="in" filter="blinds(horizontal)">
                                      <p:cBhvr additive="repl">
                                        <p:cTn id="7" dur="500"/>
                                        <p:tgtEl>
                                          <p:spTgt spid="57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77">
                                            <p:txEl>
                                              <p:pRg st="2" end="2"/>
                                            </p:txEl>
                                          </p:spTgt>
                                        </p:tgtEl>
                                        <p:attrNameLst>
                                          <p:attrName>style.visibility</p:attrName>
                                        </p:attrNameLst>
                                      </p:cBhvr>
                                      <p:to>
                                        <p:strVal val="visible"/>
                                      </p:to>
                                    </p:set>
                                    <p:animEffect transition="in" filter="blinds(horizontal)">
                                      <p:cBhvr additive="repl">
                                        <p:cTn id="12" dur="500"/>
                                        <p:tgtEl>
                                          <p:spTgt spid="57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577">
                                            <p:txEl>
                                              <p:pRg st="3" end="3"/>
                                            </p:txEl>
                                          </p:spTgt>
                                        </p:tgtEl>
                                        <p:attrNameLst>
                                          <p:attrName>style.visibility</p:attrName>
                                        </p:attrNameLst>
                                      </p:cBhvr>
                                      <p:to>
                                        <p:strVal val="visible"/>
                                      </p:to>
                                    </p:set>
                                    <p:animEffect transition="in" filter="blinds(horizontal)">
                                      <p:cBhvr additive="repl">
                                        <p:cTn id="17" dur="500"/>
                                        <p:tgtEl>
                                          <p:spTgt spid="57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0" name="Titre 2"/>
          <p:cNvSpPr txBox="1"/>
          <p:nvPr/>
        </p:nvSpPr>
        <p:spPr>
          <a:xfrm>
            <a:off x="609480" y="609480"/>
            <a:ext cx="7058520" cy="1018800"/>
          </a:xfrm>
          <a:prstGeom prst="rect">
            <a:avLst/>
          </a:prstGeom>
          <a:noFill/>
          <a:ln w="0">
            <a:noFill/>
          </a:ln>
        </p:spPr>
        <p:txBody>
          <a:bodyPr>
            <a:noAutofit/>
          </a:bodyPr>
          <a:lstStyle/>
          <a:p>
            <a:pPr algn="ctr">
              <a:lnSpc>
                <a:spcPct val="120000"/>
              </a:lnSpc>
            </a:pPr>
            <a:r>
              <a:rPr lang="fr-FR" sz="4000" b="1" strike="noStrike" spc="-1">
                <a:solidFill>
                  <a:srgbClr val="444D26"/>
                </a:solidFill>
                <a:latin typeface="Trebuchet MS"/>
              </a:rPr>
              <a:t>Le choix des spécialités</a:t>
            </a:r>
            <a:endParaRPr lang="fr-FR" sz="4000" b="0" strike="noStrike" spc="-1">
              <a:solidFill>
                <a:srgbClr val="000000"/>
              </a:solidFill>
              <a:latin typeface="Trebuchet MS"/>
            </a:endParaRPr>
          </a:p>
        </p:txBody>
      </p:sp>
      <p:sp>
        <p:nvSpPr>
          <p:cNvPr id="581" name="Sous-titre 2"/>
          <p:cNvSpPr txBox="1"/>
          <p:nvPr/>
        </p:nvSpPr>
        <p:spPr>
          <a:xfrm>
            <a:off x="395640" y="1772640"/>
            <a:ext cx="6696360" cy="4104000"/>
          </a:xfrm>
          <a:prstGeom prst="rect">
            <a:avLst/>
          </a:prstGeom>
          <a:noFill/>
          <a:ln w="0">
            <a:noFill/>
          </a:ln>
        </p:spPr>
        <p:txBody>
          <a:bodyPr>
            <a:normAutofit fontScale="91000"/>
          </a:bodyPr>
          <a:lstStyle/>
          <a:p>
            <a:pPr marL="743040" indent="-285480">
              <a:lnSpc>
                <a:spcPct val="170000"/>
              </a:lnSpc>
              <a:spcBef>
                <a:spcPts val="1001"/>
              </a:spcBef>
              <a:tabLst>
                <a:tab pos="0" algn="l"/>
              </a:tabLst>
            </a:pPr>
            <a:r>
              <a:rPr lang="fr-FR" sz="2000" b="0" strike="noStrike" spc="-1">
                <a:solidFill>
                  <a:srgbClr val="404040"/>
                </a:solidFill>
                <a:latin typeface="Trebuchet MS"/>
              </a:rPr>
              <a:t>Les élèves de </a:t>
            </a:r>
            <a:r>
              <a:rPr lang="fr-FR" sz="2000" b="0" strike="noStrike" spc="-1">
                <a:solidFill>
                  <a:srgbClr val="FF0000"/>
                </a:solidFill>
                <a:latin typeface="Trebuchet MS"/>
              </a:rPr>
              <a:t>la voie générale </a:t>
            </a:r>
            <a:r>
              <a:rPr lang="fr-FR" sz="2000" b="0" strike="noStrike" spc="-1">
                <a:solidFill>
                  <a:srgbClr val="404040"/>
                </a:solidFill>
                <a:latin typeface="Trebuchet MS"/>
              </a:rPr>
              <a:t>choisissent progressivement d’approfondir des </a:t>
            </a:r>
            <a:r>
              <a:rPr lang="fr-FR" sz="2000" b="1" strike="noStrike" spc="-1">
                <a:solidFill>
                  <a:srgbClr val="404040"/>
                </a:solidFill>
                <a:latin typeface="Trebuchet MS"/>
              </a:rPr>
              <a:t>enseignements de spécialité (</a:t>
            </a:r>
            <a:r>
              <a:rPr lang="fr-FR" sz="2000" b="1" strike="noStrike" spc="-1">
                <a:solidFill>
                  <a:srgbClr val="FF0000"/>
                </a:solidFill>
                <a:latin typeface="Trebuchet MS"/>
              </a:rPr>
              <a:t>3</a:t>
            </a:r>
            <a:r>
              <a:rPr lang="fr-FR" sz="2000" b="1" strike="noStrike" spc="-1">
                <a:solidFill>
                  <a:srgbClr val="404040"/>
                </a:solidFill>
                <a:latin typeface="Trebuchet MS"/>
              </a:rPr>
              <a:t>)</a:t>
            </a:r>
            <a:r>
              <a:rPr lang="fr-FR" sz="2000" b="0" strike="noStrike" spc="-1">
                <a:solidFill>
                  <a:srgbClr val="404040"/>
                </a:solidFill>
                <a:latin typeface="Trebuchet MS"/>
              </a:rPr>
              <a:t> </a:t>
            </a:r>
            <a:r>
              <a:rPr lang="fr-FR" sz="2000" b="1" strike="noStrike" spc="-1">
                <a:solidFill>
                  <a:srgbClr val="404040"/>
                </a:solidFill>
                <a:latin typeface="Trebuchet MS"/>
              </a:rPr>
              <a:t>qu’ils suivront en première</a:t>
            </a:r>
            <a:endParaRPr lang="fr-FR" sz="2000" b="0" strike="noStrike" spc="-1">
              <a:solidFill>
                <a:srgbClr val="404040"/>
              </a:solidFill>
              <a:latin typeface="Trebuchet MS"/>
            </a:endParaRPr>
          </a:p>
          <a:p>
            <a:pPr marL="743040" indent="-285480">
              <a:lnSpc>
                <a:spcPct val="170000"/>
              </a:lnSpc>
              <a:spcBef>
                <a:spcPts val="1001"/>
              </a:spcBef>
              <a:tabLst>
                <a:tab pos="0" algn="l"/>
              </a:tabLst>
            </a:pPr>
            <a:endParaRPr lang="fr-FR" sz="2000" b="0" strike="noStrike" spc="-1">
              <a:solidFill>
                <a:srgbClr val="404040"/>
              </a:solidFill>
              <a:latin typeface="Trebuchet MS"/>
            </a:endParaRPr>
          </a:p>
          <a:p>
            <a:pPr marL="743040" indent="-285480">
              <a:lnSpc>
                <a:spcPct val="170000"/>
              </a:lnSpc>
              <a:spcBef>
                <a:spcPts val="1001"/>
              </a:spcBef>
              <a:tabLst>
                <a:tab pos="0" algn="l"/>
              </a:tabLst>
            </a:pPr>
            <a:r>
              <a:rPr lang="fr-FR" sz="2000" b="0" strike="noStrike" spc="-1">
                <a:solidFill>
                  <a:srgbClr val="404040"/>
                </a:solidFill>
                <a:latin typeface="Trebuchet MS"/>
              </a:rPr>
              <a:t>A la fin de l’année de première, ils choisissent, parmi ces trois enseignements, les </a:t>
            </a:r>
            <a:r>
              <a:rPr lang="fr-FR" sz="2000" b="1" strike="noStrike" spc="-1">
                <a:solidFill>
                  <a:srgbClr val="FF0000"/>
                </a:solidFill>
                <a:latin typeface="Trebuchet MS"/>
              </a:rPr>
              <a:t>2</a:t>
            </a:r>
            <a:r>
              <a:rPr lang="fr-FR" sz="2000" b="0" strike="noStrike" spc="-1">
                <a:solidFill>
                  <a:srgbClr val="404040"/>
                </a:solidFill>
                <a:latin typeface="Trebuchet MS"/>
              </a:rPr>
              <a:t> </a:t>
            </a:r>
            <a:r>
              <a:rPr lang="fr-FR" sz="2000" b="1" strike="noStrike" spc="-1">
                <a:solidFill>
                  <a:srgbClr val="404040"/>
                </a:solidFill>
                <a:latin typeface="Trebuchet MS"/>
              </a:rPr>
              <a:t>enseignements de spécialité qu’ils poursuivront en classe de terminale</a:t>
            </a:r>
            <a:endParaRPr lang="fr-FR" sz="2000" b="0" strike="noStrike" spc="-1">
              <a:solidFill>
                <a:srgbClr val="404040"/>
              </a:solidFill>
              <a:latin typeface="Trebuchet MS"/>
            </a:endParaRPr>
          </a:p>
          <a:p>
            <a:pPr marL="343080" indent="-342720">
              <a:lnSpc>
                <a:spcPct val="100000"/>
              </a:lnSpc>
              <a:spcBef>
                <a:spcPts val="1001"/>
              </a:spcBef>
              <a:tabLst>
                <a:tab pos="0" algn="l"/>
              </a:tabLst>
            </a:pPr>
            <a:endParaRPr lang="fr-FR" sz="2000" b="0" strike="noStrike" spc="-1">
              <a:solidFill>
                <a:srgbClr val="404040"/>
              </a:solidFill>
              <a:latin typeface="Trebuchet MS"/>
            </a:endParaRPr>
          </a:p>
        </p:txBody>
      </p:sp>
      <p:pic>
        <p:nvPicPr>
          <p:cNvPr id="582" name="Image 4"/>
          <p:cNvPicPr/>
          <p:nvPr/>
        </p:nvPicPr>
        <p:blipFill>
          <a:blip r:embed="rId2"/>
          <a:stretch/>
        </p:blipFill>
        <p:spPr>
          <a:xfrm>
            <a:off x="107640" y="26280"/>
            <a:ext cx="935640" cy="1395360"/>
          </a:xfrm>
          <a:prstGeom prst="rect">
            <a:avLst/>
          </a:prstGeom>
          <a:ln w="0">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0" presetClass="entr" fill="hold" nodeType="clickEffect">
                                  <p:stCondLst>
                                    <p:cond delay="0"/>
                                  </p:stCondLst>
                                  <p:childTnLst>
                                    <p:set>
                                      <p:cBhvr>
                                        <p:cTn id="6" dur="1" fill="hold">
                                          <p:stCondLst>
                                            <p:cond delay="0"/>
                                          </p:stCondLst>
                                        </p:cTn>
                                        <p:tgtEl>
                                          <p:spTgt spid="581">
                                            <p:txEl>
                                              <p:pRg st="0" end="0"/>
                                            </p:txEl>
                                          </p:spTgt>
                                        </p:tgtEl>
                                        <p:attrNameLst>
                                          <p:attrName>style.visibility</p:attrName>
                                        </p:attrNameLst>
                                      </p:cBhvr>
                                      <p:to>
                                        <p:strVal val="visible"/>
                                      </p:to>
                                    </p:set>
                                    <p:animEffect transition="in" filter="fade">
                                      <p:cBhvr additive="repl">
                                        <p:cTn id="7" dur="500"/>
                                        <p:tgtEl>
                                          <p:spTgt spid="58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fill="hold" nodeType="clickEffect">
                                  <p:stCondLst>
                                    <p:cond delay="0"/>
                                  </p:stCondLst>
                                  <p:childTnLst>
                                    <p:set>
                                      <p:cBhvr>
                                        <p:cTn id="11" dur="1" fill="hold">
                                          <p:stCondLst>
                                            <p:cond delay="0"/>
                                          </p:stCondLst>
                                        </p:cTn>
                                        <p:tgtEl>
                                          <p:spTgt spid="581">
                                            <p:txEl>
                                              <p:pRg st="2" end="2"/>
                                            </p:txEl>
                                          </p:spTgt>
                                        </p:tgtEl>
                                        <p:attrNameLst>
                                          <p:attrName>style.visibility</p:attrName>
                                        </p:attrNameLst>
                                      </p:cBhvr>
                                      <p:to>
                                        <p:strVal val="visible"/>
                                      </p:to>
                                    </p:set>
                                    <p:animEffect transition="in" filter="fade">
                                      <p:cBhvr additive="repl">
                                        <p:cTn id="12" dur="500"/>
                                        <p:tgtEl>
                                          <p:spTgt spid="58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 name="Espace réservé du contenu 1"/>
          <p:cNvSpPr txBox="1"/>
          <p:nvPr/>
        </p:nvSpPr>
        <p:spPr>
          <a:xfrm>
            <a:off x="-429120" y="260640"/>
            <a:ext cx="8964000" cy="5746320"/>
          </a:xfrm>
          <a:prstGeom prst="rect">
            <a:avLst/>
          </a:prstGeom>
          <a:noFill/>
          <a:ln w="0">
            <a:noFill/>
          </a:ln>
        </p:spPr>
        <p:txBody>
          <a:bodyPr>
            <a:noAutofit/>
          </a:bodyPr>
          <a:lstStyle/>
          <a:p>
            <a:pPr marL="343080" indent="-342720" algn="ctr">
              <a:lnSpc>
                <a:spcPct val="100000"/>
              </a:lnSpc>
              <a:spcBef>
                <a:spcPts val="1001"/>
              </a:spcBef>
              <a:tabLst>
                <a:tab pos="0" algn="l"/>
              </a:tabLst>
            </a:pPr>
            <a:endParaRPr lang="fr-FR" sz="1800" b="0" strike="noStrike" spc="-1">
              <a:solidFill>
                <a:srgbClr val="404040"/>
              </a:solidFill>
              <a:latin typeface="Trebuchet MS"/>
            </a:endParaRPr>
          </a:p>
          <a:p>
            <a:pPr marL="343080" indent="-342720" algn="ctr">
              <a:lnSpc>
                <a:spcPct val="100000"/>
              </a:lnSpc>
              <a:spcBef>
                <a:spcPts val="1001"/>
              </a:spcBef>
              <a:tabLst>
                <a:tab pos="0" algn="l"/>
              </a:tabLst>
            </a:pPr>
            <a:r>
              <a:rPr lang="fr-FR" sz="3200" b="1" strike="noStrike" spc="-1">
                <a:solidFill>
                  <a:srgbClr val="444D26"/>
                </a:solidFill>
                <a:latin typeface="Trebuchet MS"/>
              </a:rPr>
              <a:t>		Enseignements de spécialité </a:t>
            </a:r>
            <a:endParaRPr lang="fr-FR" sz="3200" b="0" strike="noStrike" spc="-1">
              <a:solidFill>
                <a:srgbClr val="404040"/>
              </a:solidFill>
              <a:latin typeface="Trebuchet MS"/>
            </a:endParaRPr>
          </a:p>
          <a:p>
            <a:pPr marL="343080" indent="-342720" algn="ctr">
              <a:lnSpc>
                <a:spcPct val="100000"/>
              </a:lnSpc>
              <a:spcBef>
                <a:spcPts val="1001"/>
              </a:spcBef>
              <a:tabLst>
                <a:tab pos="0" algn="l"/>
              </a:tabLst>
            </a:pPr>
            <a:r>
              <a:rPr lang="fr-FR" sz="3200" b="1" strike="noStrike" spc="-1">
                <a:solidFill>
                  <a:srgbClr val="444D26"/>
                </a:solidFill>
                <a:latin typeface="Trebuchet MS"/>
              </a:rPr>
              <a:t>proposés au lycée</a:t>
            </a:r>
            <a:endParaRPr lang="fr-FR" sz="3200" b="0" strike="noStrike" spc="-1">
              <a:solidFill>
                <a:srgbClr val="404040"/>
              </a:solidFill>
              <a:latin typeface="Trebuchet MS"/>
            </a:endParaRPr>
          </a:p>
          <a:p>
            <a:pPr marL="343080" indent="-342720" algn="ctr">
              <a:lnSpc>
                <a:spcPct val="100000"/>
              </a:lnSpc>
              <a:spcBef>
                <a:spcPts val="1001"/>
              </a:spcBef>
              <a:tabLst>
                <a:tab pos="0" algn="l"/>
              </a:tabLst>
            </a:pPr>
            <a:endParaRPr lang="fr-FR" sz="3200" b="0" strike="noStrike" spc="-1">
              <a:solidFill>
                <a:srgbClr val="404040"/>
              </a:solidFill>
              <a:latin typeface="Trebuchet MS"/>
            </a:endParaRPr>
          </a:p>
          <a:p>
            <a:pPr marL="343080" indent="-342720" algn="ctr">
              <a:lnSpc>
                <a:spcPct val="100000"/>
              </a:lnSpc>
              <a:spcBef>
                <a:spcPts val="1001"/>
              </a:spcBef>
              <a:tabLst>
                <a:tab pos="0" algn="l"/>
              </a:tabLst>
            </a:pPr>
            <a:endParaRPr lang="fr-FR" sz="3200" b="0" strike="noStrike" spc="-1">
              <a:solidFill>
                <a:srgbClr val="404040"/>
              </a:solidFill>
              <a:latin typeface="Trebuchet MS"/>
            </a:endParaRPr>
          </a:p>
        </p:txBody>
      </p:sp>
      <p:sp>
        <p:nvSpPr>
          <p:cNvPr id="584" name="Rectangle 3"/>
          <p:cNvSpPr/>
          <p:nvPr/>
        </p:nvSpPr>
        <p:spPr>
          <a:xfrm>
            <a:off x="179640" y="1854000"/>
            <a:ext cx="2448000" cy="1151640"/>
          </a:xfrm>
          <a:prstGeom prst="rect">
            <a:avLst/>
          </a:prstGeom>
          <a:solidFill>
            <a:srgbClr val="A5B592"/>
          </a:solidFill>
          <a:ln cap="rnd">
            <a:solidFill>
              <a:srgbClr val="7A856C"/>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r>
              <a:rPr lang="fr-FR" sz="1800" b="0" strike="noStrike" spc="-1">
                <a:solidFill>
                  <a:srgbClr val="000000"/>
                </a:solidFill>
                <a:latin typeface="Calibri"/>
                <a:ea typeface="Calibri"/>
              </a:rPr>
              <a:t>Histoire Géographie, géopolitique et sciences politiques</a:t>
            </a:r>
            <a:endParaRPr lang="fr-FR" sz="1800" b="0" strike="noStrike" spc="-1">
              <a:latin typeface="Arial"/>
            </a:endParaRPr>
          </a:p>
        </p:txBody>
      </p:sp>
      <p:sp>
        <p:nvSpPr>
          <p:cNvPr id="585" name="Rectangle 12"/>
          <p:cNvSpPr/>
          <p:nvPr/>
        </p:nvSpPr>
        <p:spPr>
          <a:xfrm>
            <a:off x="3093120" y="1854000"/>
            <a:ext cx="2448000" cy="1151640"/>
          </a:xfrm>
          <a:prstGeom prst="rect">
            <a:avLst/>
          </a:prstGeom>
          <a:solidFill>
            <a:srgbClr val="A5B592"/>
          </a:solidFill>
          <a:ln cap="rnd">
            <a:solidFill>
              <a:srgbClr val="7A856C"/>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endParaRPr lang="fr-FR" sz="1800" b="0" strike="noStrike" spc="-1">
              <a:latin typeface="Arial"/>
            </a:endParaRPr>
          </a:p>
          <a:p>
            <a:pPr algn="ctr">
              <a:lnSpc>
                <a:spcPct val="100000"/>
              </a:lnSpc>
            </a:pPr>
            <a:r>
              <a:rPr lang="fr-FR" sz="1800" b="0" strike="noStrike" spc="-1">
                <a:solidFill>
                  <a:srgbClr val="000000"/>
                </a:solidFill>
                <a:latin typeface="Calibri"/>
                <a:ea typeface="Calibri"/>
              </a:rPr>
              <a:t>Humanités, littérature et philosophie</a:t>
            </a:r>
            <a:endParaRPr lang="fr-FR" sz="1800" b="0" strike="noStrike" spc="-1">
              <a:latin typeface="Arial"/>
            </a:endParaRPr>
          </a:p>
          <a:p>
            <a:pPr algn="ctr">
              <a:lnSpc>
                <a:spcPct val="100000"/>
              </a:lnSpc>
            </a:pPr>
            <a:endParaRPr lang="fr-FR" sz="1800" b="0" strike="noStrike" spc="-1">
              <a:latin typeface="Arial"/>
            </a:endParaRPr>
          </a:p>
        </p:txBody>
      </p:sp>
      <p:sp>
        <p:nvSpPr>
          <p:cNvPr id="586" name="Rectangle 13"/>
          <p:cNvSpPr/>
          <p:nvPr/>
        </p:nvSpPr>
        <p:spPr>
          <a:xfrm>
            <a:off x="5796000" y="1854000"/>
            <a:ext cx="2448000" cy="1151640"/>
          </a:xfrm>
          <a:prstGeom prst="rect">
            <a:avLst/>
          </a:prstGeom>
          <a:solidFill>
            <a:srgbClr val="A5B592"/>
          </a:solidFill>
          <a:ln cap="rnd">
            <a:solidFill>
              <a:srgbClr val="7A856C"/>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r>
              <a:rPr lang="fr-FR" sz="1800" b="0" strike="noStrike" spc="-1">
                <a:solidFill>
                  <a:srgbClr val="000000"/>
                </a:solidFill>
                <a:latin typeface="Calibri"/>
                <a:ea typeface="Calibri"/>
              </a:rPr>
              <a:t>Langues, littératures et</a:t>
            </a:r>
            <a:endParaRPr lang="fr-FR" sz="1800" b="0" strike="noStrike" spc="-1">
              <a:latin typeface="Arial"/>
            </a:endParaRPr>
          </a:p>
          <a:p>
            <a:pPr algn="ctr">
              <a:lnSpc>
                <a:spcPct val="100000"/>
              </a:lnSpc>
            </a:pPr>
            <a:r>
              <a:rPr lang="fr-FR" sz="1800" b="0" strike="noStrike" spc="-1">
                <a:solidFill>
                  <a:srgbClr val="000000"/>
                </a:solidFill>
                <a:latin typeface="Calibri"/>
                <a:ea typeface="Calibri"/>
              </a:rPr>
              <a:t>cultures étrangères</a:t>
            </a:r>
            <a:endParaRPr lang="fr-FR" sz="1800" b="0" strike="noStrike" spc="-1">
              <a:latin typeface="Arial"/>
            </a:endParaRPr>
          </a:p>
          <a:p>
            <a:pPr algn="ctr">
              <a:lnSpc>
                <a:spcPct val="100000"/>
              </a:lnSpc>
            </a:pPr>
            <a:r>
              <a:rPr lang="fr-FR" sz="1600" b="0" i="1" u="sng" strike="noStrike" spc="-1">
                <a:solidFill>
                  <a:srgbClr val="000000"/>
                </a:solidFill>
                <a:uFillTx/>
                <a:latin typeface="Arial"/>
                <a:ea typeface="Calibri"/>
              </a:rPr>
              <a:t>Litt Agl – AMC – Litt Esp</a:t>
            </a:r>
            <a:endParaRPr lang="fr-FR" sz="1600" b="0" strike="noStrike" spc="-1">
              <a:latin typeface="Arial"/>
            </a:endParaRPr>
          </a:p>
        </p:txBody>
      </p:sp>
      <p:sp>
        <p:nvSpPr>
          <p:cNvPr id="587" name="Rectangle 14"/>
          <p:cNvSpPr/>
          <p:nvPr/>
        </p:nvSpPr>
        <p:spPr>
          <a:xfrm>
            <a:off x="285120" y="3272040"/>
            <a:ext cx="2448000" cy="1007640"/>
          </a:xfrm>
          <a:prstGeom prst="rect">
            <a:avLst/>
          </a:prstGeom>
          <a:solidFill>
            <a:srgbClr val="A5B592"/>
          </a:solidFill>
          <a:ln cap="rnd">
            <a:solidFill>
              <a:srgbClr val="7A856C"/>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endParaRPr lang="fr-FR" sz="1800" b="0" strike="noStrike" spc="-1">
              <a:latin typeface="Arial"/>
            </a:endParaRPr>
          </a:p>
          <a:p>
            <a:pPr algn="ctr">
              <a:lnSpc>
                <a:spcPct val="100000"/>
              </a:lnSpc>
            </a:pPr>
            <a:r>
              <a:rPr lang="fr-FR" sz="1800" b="0" strike="noStrike" spc="-1">
                <a:solidFill>
                  <a:srgbClr val="000000"/>
                </a:solidFill>
                <a:latin typeface="Calibri"/>
                <a:ea typeface="Calibri"/>
              </a:rPr>
              <a:t>Mathématiques</a:t>
            </a:r>
            <a:endParaRPr lang="fr-FR" sz="1800" b="0" strike="noStrike" spc="-1">
              <a:latin typeface="Arial"/>
            </a:endParaRPr>
          </a:p>
          <a:p>
            <a:pPr algn="ctr">
              <a:lnSpc>
                <a:spcPct val="100000"/>
              </a:lnSpc>
            </a:pPr>
            <a:endParaRPr lang="fr-FR" sz="1800" b="0" strike="noStrike" spc="-1">
              <a:latin typeface="Arial"/>
            </a:endParaRPr>
          </a:p>
        </p:txBody>
      </p:sp>
      <p:sp>
        <p:nvSpPr>
          <p:cNvPr id="588" name="Rectangle 15"/>
          <p:cNvSpPr/>
          <p:nvPr/>
        </p:nvSpPr>
        <p:spPr>
          <a:xfrm>
            <a:off x="3093120" y="3272040"/>
            <a:ext cx="2448000" cy="1007640"/>
          </a:xfrm>
          <a:prstGeom prst="rect">
            <a:avLst/>
          </a:prstGeom>
          <a:solidFill>
            <a:srgbClr val="A5B592"/>
          </a:solidFill>
          <a:ln cap="rnd">
            <a:solidFill>
              <a:srgbClr val="7A856C"/>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endParaRPr lang="fr-FR" sz="1800" b="0" strike="noStrike" spc="-1">
              <a:latin typeface="Arial"/>
            </a:endParaRPr>
          </a:p>
          <a:p>
            <a:pPr algn="ctr">
              <a:lnSpc>
                <a:spcPct val="100000"/>
              </a:lnSpc>
            </a:pPr>
            <a:r>
              <a:rPr lang="fr-FR" sz="1800" b="0" strike="noStrike" spc="-1">
                <a:solidFill>
                  <a:srgbClr val="000000"/>
                </a:solidFill>
                <a:latin typeface="Calibri"/>
                <a:ea typeface="Calibri"/>
              </a:rPr>
              <a:t>Physique Chimie</a:t>
            </a:r>
            <a:endParaRPr lang="fr-FR" sz="1800" b="0" strike="noStrike" spc="-1">
              <a:latin typeface="Arial"/>
            </a:endParaRPr>
          </a:p>
          <a:p>
            <a:pPr algn="ctr">
              <a:lnSpc>
                <a:spcPct val="100000"/>
              </a:lnSpc>
            </a:pPr>
            <a:endParaRPr lang="fr-FR" sz="1800" b="0" strike="noStrike" spc="-1">
              <a:latin typeface="Arial"/>
            </a:endParaRPr>
          </a:p>
        </p:txBody>
      </p:sp>
      <p:sp>
        <p:nvSpPr>
          <p:cNvPr id="589" name="Rectangle 16"/>
          <p:cNvSpPr/>
          <p:nvPr/>
        </p:nvSpPr>
        <p:spPr>
          <a:xfrm>
            <a:off x="5901480" y="3272040"/>
            <a:ext cx="2448000" cy="1007640"/>
          </a:xfrm>
          <a:prstGeom prst="rect">
            <a:avLst/>
          </a:prstGeom>
          <a:solidFill>
            <a:srgbClr val="A5B592"/>
          </a:solidFill>
          <a:ln cap="rnd">
            <a:solidFill>
              <a:srgbClr val="7A856C"/>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r>
              <a:rPr lang="fr-FR" sz="1800" b="0" strike="noStrike" spc="-1">
                <a:solidFill>
                  <a:srgbClr val="000000"/>
                </a:solidFill>
                <a:latin typeface="Calibri"/>
              </a:rPr>
              <a:t>Sciences et Vie de la Terre</a:t>
            </a:r>
            <a:endParaRPr lang="fr-FR" sz="1800" b="0" strike="noStrike" spc="-1">
              <a:latin typeface="Arial"/>
            </a:endParaRPr>
          </a:p>
        </p:txBody>
      </p:sp>
      <p:sp>
        <p:nvSpPr>
          <p:cNvPr id="590" name="Rectangle 17"/>
          <p:cNvSpPr/>
          <p:nvPr/>
        </p:nvSpPr>
        <p:spPr>
          <a:xfrm>
            <a:off x="1604880" y="4540680"/>
            <a:ext cx="2448000" cy="1007640"/>
          </a:xfrm>
          <a:prstGeom prst="rect">
            <a:avLst/>
          </a:prstGeom>
          <a:solidFill>
            <a:srgbClr val="A5B592"/>
          </a:solidFill>
          <a:ln cap="rnd">
            <a:solidFill>
              <a:srgbClr val="7A856C"/>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endParaRPr lang="fr-FR" sz="1800" b="0" strike="noStrike" spc="-1">
              <a:latin typeface="Arial"/>
            </a:endParaRPr>
          </a:p>
          <a:p>
            <a:pPr algn="ctr">
              <a:lnSpc>
                <a:spcPct val="100000"/>
              </a:lnSpc>
            </a:pPr>
            <a:r>
              <a:rPr lang="fr-FR" sz="1800" b="0" strike="noStrike" spc="-1">
                <a:solidFill>
                  <a:srgbClr val="000000"/>
                </a:solidFill>
                <a:latin typeface="Calibri"/>
                <a:ea typeface="Calibri"/>
              </a:rPr>
              <a:t>Sciences économiques</a:t>
            </a:r>
            <a:endParaRPr lang="fr-FR" sz="1800" b="0" strike="noStrike" spc="-1">
              <a:latin typeface="Arial"/>
            </a:endParaRPr>
          </a:p>
          <a:p>
            <a:pPr algn="ctr">
              <a:lnSpc>
                <a:spcPct val="100000"/>
              </a:lnSpc>
            </a:pPr>
            <a:r>
              <a:rPr lang="fr-FR" sz="1800" b="0" strike="noStrike" spc="-1">
                <a:solidFill>
                  <a:srgbClr val="000000"/>
                </a:solidFill>
                <a:latin typeface="Calibri"/>
                <a:ea typeface="Calibri"/>
              </a:rPr>
              <a:t>et sociales</a:t>
            </a:r>
            <a:endParaRPr lang="fr-FR" sz="1800" b="0" strike="noStrike" spc="-1">
              <a:latin typeface="Arial"/>
            </a:endParaRPr>
          </a:p>
          <a:p>
            <a:pPr algn="ctr">
              <a:lnSpc>
                <a:spcPct val="100000"/>
              </a:lnSpc>
            </a:pPr>
            <a:endParaRPr lang="fr-FR" sz="1800" b="0" strike="noStrike" spc="-1">
              <a:latin typeface="Arial"/>
            </a:endParaRPr>
          </a:p>
        </p:txBody>
      </p:sp>
      <p:sp>
        <p:nvSpPr>
          <p:cNvPr id="591" name="Rectangle 18"/>
          <p:cNvSpPr/>
          <p:nvPr/>
        </p:nvSpPr>
        <p:spPr>
          <a:xfrm>
            <a:off x="4557240" y="4540680"/>
            <a:ext cx="2448000" cy="1007640"/>
          </a:xfrm>
          <a:prstGeom prst="rect">
            <a:avLst/>
          </a:prstGeom>
          <a:solidFill>
            <a:srgbClr val="A5B592"/>
          </a:solidFill>
          <a:ln cap="rnd">
            <a:solidFill>
              <a:srgbClr val="7A856C"/>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endParaRPr lang="fr-FR" sz="1800" b="0" strike="noStrike" spc="-1">
              <a:latin typeface="Arial"/>
            </a:endParaRPr>
          </a:p>
          <a:p>
            <a:pPr algn="ctr">
              <a:lnSpc>
                <a:spcPct val="100000"/>
              </a:lnSpc>
            </a:pPr>
            <a:r>
              <a:rPr lang="fr-FR" sz="1800" b="0" strike="noStrike" spc="-1">
                <a:solidFill>
                  <a:srgbClr val="000000"/>
                </a:solidFill>
                <a:latin typeface="Calibri"/>
                <a:ea typeface="Calibri"/>
              </a:rPr>
              <a:t>Arts plastiques</a:t>
            </a:r>
            <a:endParaRPr lang="fr-FR" sz="1800" b="0" strike="noStrike" spc="-1">
              <a:latin typeface="Arial"/>
            </a:endParaRPr>
          </a:p>
          <a:p>
            <a:pPr algn="ctr">
              <a:lnSpc>
                <a:spcPct val="100000"/>
              </a:lnSpc>
            </a:pPr>
            <a:endParaRPr lang="fr-FR" sz="1800" b="0" strike="noStrike" spc="-1">
              <a:latin typeface="Arial"/>
            </a:endParaRPr>
          </a:p>
        </p:txBody>
      </p:sp>
      <p:sp>
        <p:nvSpPr>
          <p:cNvPr id="592" name="ZoneTexte 2"/>
          <p:cNvSpPr/>
          <p:nvPr/>
        </p:nvSpPr>
        <p:spPr>
          <a:xfrm>
            <a:off x="585000" y="5809320"/>
            <a:ext cx="5328360" cy="516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gn="just">
              <a:lnSpc>
                <a:spcPct val="100000"/>
              </a:lnSpc>
            </a:pPr>
            <a:r>
              <a:rPr lang="fr-FR" sz="1400" b="0" strike="noStrike" spc="-1">
                <a:solidFill>
                  <a:srgbClr val="000000"/>
                </a:solidFill>
                <a:latin typeface="Trebuchet MS"/>
              </a:rPr>
              <a:t>D’autres enseignements de spécialité existent mais nécessitent un changement d’établissement.</a:t>
            </a:r>
            <a:endParaRPr lang="fr-FR" sz="1400" b="0" strike="noStrike" spc="-1">
              <a:latin typeface="Arial"/>
            </a:endParaRPr>
          </a:p>
        </p:txBody>
      </p:sp>
      <p:pic>
        <p:nvPicPr>
          <p:cNvPr id="593" name="Image 11"/>
          <p:cNvPicPr/>
          <p:nvPr/>
        </p:nvPicPr>
        <p:blipFill>
          <a:blip r:embed="rId2"/>
          <a:stretch/>
        </p:blipFill>
        <p:spPr>
          <a:xfrm>
            <a:off x="35640" y="0"/>
            <a:ext cx="935640" cy="1395360"/>
          </a:xfrm>
          <a:prstGeom prst="rect">
            <a:avLst/>
          </a:prstGeom>
          <a:ln w="0">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58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58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p:cTn id="14" dur="1" fill="hold">
                                          <p:stCondLst>
                                            <p:cond delay="0"/>
                                          </p:stCondLst>
                                        </p:cTn>
                                        <p:tgtEl>
                                          <p:spTgt spid="58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fill="hold" nodeType="clickEffect">
                                  <p:stCondLst>
                                    <p:cond delay="0"/>
                                  </p:stCondLst>
                                  <p:childTnLst>
                                    <p:set>
                                      <p:cBhvr>
                                        <p:cTn id="18" dur="1" fill="hold">
                                          <p:stCondLst>
                                            <p:cond delay="0"/>
                                          </p:stCondLst>
                                        </p:cTn>
                                        <p:tgtEl>
                                          <p:spTgt spid="58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fill="hold" nodeType="clickEffect">
                                  <p:stCondLst>
                                    <p:cond delay="0"/>
                                  </p:stCondLst>
                                  <p:childTnLst>
                                    <p:set>
                                      <p:cBhvr>
                                        <p:cTn id="22" dur="1" fill="hold">
                                          <p:stCondLst>
                                            <p:cond delay="0"/>
                                          </p:stCondLst>
                                        </p:cTn>
                                        <p:tgtEl>
                                          <p:spTgt spid="58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fill="hold" nodeType="clickEffect">
                                  <p:stCondLst>
                                    <p:cond delay="0"/>
                                  </p:stCondLst>
                                  <p:childTnLst>
                                    <p:set>
                                      <p:cBhvr>
                                        <p:cTn id="26" dur="1" fill="hold">
                                          <p:stCondLst>
                                            <p:cond delay="0"/>
                                          </p:stCondLst>
                                        </p:cTn>
                                        <p:tgtEl>
                                          <p:spTgt spid="58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fill="hold" nodeType="clickEffect">
                                  <p:stCondLst>
                                    <p:cond delay="0"/>
                                  </p:stCondLst>
                                  <p:childTnLst>
                                    <p:set>
                                      <p:cBhvr>
                                        <p:cTn id="30" dur="1" fill="hold">
                                          <p:stCondLst>
                                            <p:cond delay="0"/>
                                          </p:stCondLst>
                                        </p:cTn>
                                        <p:tgtEl>
                                          <p:spTgt spid="59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fill="hold" nodeType="clickEffect">
                                  <p:stCondLst>
                                    <p:cond delay="0"/>
                                  </p:stCondLst>
                                  <p:childTnLst>
                                    <p:set>
                                      <p:cBhvr>
                                        <p:cTn id="34" dur="1" fill="hold">
                                          <p:stCondLst>
                                            <p:cond delay="0"/>
                                          </p:stCondLst>
                                        </p:cTn>
                                        <p:tgtEl>
                                          <p:spTgt spid="59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fill="hold" nodeType="clickEffect">
                                  <p:stCondLst>
                                    <p:cond delay="0"/>
                                  </p:stCondLst>
                                  <p:childTnLst>
                                    <p:set>
                                      <p:cBhvr>
                                        <p:cTn id="38" dur="1" fill="hold">
                                          <p:stCondLst>
                                            <p:cond delay="0"/>
                                          </p:stCondLst>
                                        </p:cTn>
                                        <p:tgtEl>
                                          <p:spTgt spid="5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4" name="Titre 2_0"/>
          <p:cNvSpPr txBox="1"/>
          <p:nvPr/>
        </p:nvSpPr>
        <p:spPr>
          <a:xfrm>
            <a:off x="827640" y="735120"/>
            <a:ext cx="6698520" cy="1320480"/>
          </a:xfrm>
          <a:prstGeom prst="rect">
            <a:avLst/>
          </a:prstGeom>
          <a:noFill/>
          <a:ln w="0">
            <a:noFill/>
          </a:ln>
        </p:spPr>
        <p:txBody>
          <a:bodyPr>
            <a:normAutofit/>
          </a:bodyPr>
          <a:lstStyle/>
          <a:p>
            <a:pPr algn="ctr">
              <a:lnSpc>
                <a:spcPct val="100000"/>
              </a:lnSpc>
            </a:pPr>
            <a:r>
              <a:rPr lang="fr-FR" sz="4000" b="1" strike="noStrike" spc="-1">
                <a:solidFill>
                  <a:srgbClr val="444D26"/>
                </a:solidFill>
                <a:latin typeface="Trebuchet MS"/>
              </a:rPr>
              <a:t>Enseignements optionnels</a:t>
            </a:r>
            <a:endParaRPr lang="fr-FR" sz="4000" b="0" strike="noStrike" spc="-1">
              <a:solidFill>
                <a:srgbClr val="000000"/>
              </a:solidFill>
              <a:latin typeface="Trebuchet MS"/>
            </a:endParaRPr>
          </a:p>
        </p:txBody>
      </p:sp>
      <p:sp>
        <p:nvSpPr>
          <p:cNvPr id="595" name="Espace réservé du contenu 2_1"/>
          <p:cNvSpPr txBox="1"/>
          <p:nvPr/>
        </p:nvSpPr>
        <p:spPr>
          <a:xfrm>
            <a:off x="0" y="1628640"/>
            <a:ext cx="7317720" cy="4755600"/>
          </a:xfrm>
          <a:prstGeom prst="rect">
            <a:avLst/>
          </a:prstGeom>
          <a:noFill/>
          <a:ln w="0">
            <a:noFill/>
          </a:ln>
        </p:spPr>
        <p:txBody>
          <a:bodyPr>
            <a:normAutofit/>
          </a:bodyPr>
          <a:lstStyle/>
          <a:p>
            <a:pPr marL="343080" indent="-342720">
              <a:lnSpc>
                <a:spcPct val="100000"/>
              </a:lnSpc>
              <a:spcBef>
                <a:spcPts val="1001"/>
              </a:spcBef>
              <a:buClr>
                <a:srgbClr val="A5B592"/>
              </a:buClr>
              <a:buSzPct val="80000"/>
              <a:buFont typeface="Arial"/>
              <a:buChar char="■"/>
            </a:pPr>
            <a:r>
              <a:rPr lang="fr-FR" sz="1600" b="0" strike="noStrike" spc="-1">
                <a:solidFill>
                  <a:srgbClr val="404040"/>
                </a:solidFill>
                <a:latin typeface="Trebuchet MS"/>
              </a:rPr>
              <a:t>Les enseignements optionnels débutés en seconde peuvent être poursuivis en classe de Première et de Terminale (cas particulier pour les élèves de la voie technologique): </a:t>
            </a:r>
          </a:p>
          <a:p>
            <a:pPr marL="109800">
              <a:lnSpc>
                <a:spcPct val="100000"/>
              </a:lnSpc>
              <a:spcBef>
                <a:spcPts val="1001"/>
              </a:spcBef>
              <a:tabLst>
                <a:tab pos="0" algn="l"/>
              </a:tabLst>
            </a:pPr>
            <a:r>
              <a:rPr lang="fr-FR" sz="1600" b="0" strike="noStrike" spc="-1">
                <a:solidFill>
                  <a:srgbClr val="404040"/>
                </a:solidFill>
                <a:latin typeface="Trebuchet MS"/>
              </a:rPr>
              <a:t>	LVC Italien 2h, arts plastiques, LCA Latin 1h30, DNL Anglais (HG ou Physique-chimie) 2x1h, DNL espagnol (HG) 2x1h</a:t>
            </a:r>
          </a:p>
          <a:p>
            <a:pPr>
              <a:lnSpc>
                <a:spcPct val="100000"/>
              </a:lnSpc>
              <a:spcBef>
                <a:spcPts val="1001"/>
              </a:spcBef>
              <a:tabLst>
                <a:tab pos="0" algn="l"/>
              </a:tabLst>
            </a:pPr>
            <a:endParaRPr lang="fr-FR" sz="1600" b="0" strike="noStrike" spc="-1">
              <a:solidFill>
                <a:srgbClr val="404040"/>
              </a:solidFill>
              <a:latin typeface="Trebuchet MS"/>
            </a:endParaRPr>
          </a:p>
          <a:p>
            <a:pPr>
              <a:lnSpc>
                <a:spcPct val="100000"/>
              </a:lnSpc>
              <a:spcBef>
                <a:spcPts val="1001"/>
              </a:spcBef>
              <a:tabLst>
                <a:tab pos="0" algn="l"/>
              </a:tabLst>
            </a:pPr>
            <a:endParaRPr lang="fr-FR" sz="1600" b="0" strike="noStrike" spc="-1">
              <a:solidFill>
                <a:srgbClr val="404040"/>
              </a:solidFill>
              <a:latin typeface="Trebuchet MS"/>
            </a:endParaRPr>
          </a:p>
          <a:p>
            <a:pPr marL="343080" indent="-342720">
              <a:lnSpc>
                <a:spcPct val="100000"/>
              </a:lnSpc>
              <a:spcBef>
                <a:spcPts val="1001"/>
              </a:spcBef>
              <a:buClr>
                <a:srgbClr val="A5B592"/>
              </a:buClr>
              <a:buSzPct val="80000"/>
              <a:buFont typeface="Arial"/>
              <a:buChar char="■"/>
              <a:tabLst>
                <a:tab pos="0" algn="l"/>
              </a:tabLst>
            </a:pPr>
            <a:r>
              <a:rPr lang="fr-FR" sz="1600" b="0" strike="noStrike" spc="-1">
                <a:solidFill>
                  <a:srgbClr val="404040"/>
                </a:solidFill>
                <a:latin typeface="Trebuchet MS"/>
              </a:rPr>
              <a:t>En Terminale, les élèves de la </a:t>
            </a:r>
            <a:r>
              <a:rPr lang="fr-FR" sz="1600" b="0" strike="noStrike" spc="-1">
                <a:solidFill>
                  <a:srgbClr val="FF0000"/>
                </a:solidFill>
                <a:latin typeface="Trebuchet MS"/>
              </a:rPr>
              <a:t>voie générale </a:t>
            </a:r>
            <a:r>
              <a:rPr lang="fr-FR" sz="1600" b="0" strike="noStrike" spc="-1">
                <a:solidFill>
                  <a:srgbClr val="404040"/>
                </a:solidFill>
                <a:latin typeface="Trebuchet MS"/>
              </a:rPr>
              <a:t>pourront également ajouter un enseignement optionnel pour enrichir leur parcours :</a:t>
            </a:r>
          </a:p>
          <a:p>
            <a:pPr marL="1000080" lvl="3" indent="270000">
              <a:lnSpc>
                <a:spcPct val="100000"/>
              </a:lnSpc>
              <a:spcBef>
                <a:spcPts val="601"/>
              </a:spcBef>
              <a:buClr>
                <a:srgbClr val="000000"/>
              </a:buClr>
              <a:buSzPct val="80000"/>
              <a:buFont typeface="Arial"/>
              <a:buChar char="•"/>
              <a:tabLst>
                <a:tab pos="0" algn="l"/>
              </a:tabLst>
            </a:pPr>
            <a:r>
              <a:rPr lang="fr-FR" sz="1600" b="0" strike="noStrike" spc="-1">
                <a:solidFill>
                  <a:srgbClr val="404040"/>
                </a:solidFill>
                <a:latin typeface="Trebuchet MS"/>
              </a:rPr>
              <a:t>« </a:t>
            </a:r>
            <a:r>
              <a:rPr lang="fr-FR" sz="1600" b="1" strike="noStrike" spc="-1">
                <a:solidFill>
                  <a:srgbClr val="404040"/>
                </a:solidFill>
                <a:latin typeface="Trebuchet MS"/>
              </a:rPr>
              <a:t>Mathématiques expertes </a:t>
            </a:r>
            <a:r>
              <a:rPr lang="fr-FR" sz="1600" b="0" strike="noStrike" spc="-1">
                <a:solidFill>
                  <a:srgbClr val="404040"/>
                </a:solidFill>
                <a:latin typeface="Trebuchet MS"/>
              </a:rPr>
              <a:t>» s’adresse aux élèves qui ont choisi la spécialité « mathématiques » en Terminale</a:t>
            </a:r>
          </a:p>
          <a:p>
            <a:pPr marL="1000080" lvl="3" indent="270000">
              <a:lnSpc>
                <a:spcPct val="100000"/>
              </a:lnSpc>
              <a:spcBef>
                <a:spcPts val="601"/>
              </a:spcBef>
              <a:buClr>
                <a:srgbClr val="000000"/>
              </a:buClr>
              <a:buSzPct val="80000"/>
              <a:buFont typeface="Arial"/>
              <a:buChar char="•"/>
              <a:tabLst>
                <a:tab pos="0" algn="l"/>
              </a:tabLst>
            </a:pPr>
            <a:r>
              <a:rPr lang="fr-FR" sz="1600" b="0" strike="noStrike" spc="-1">
                <a:solidFill>
                  <a:srgbClr val="404040"/>
                </a:solidFill>
                <a:latin typeface="Trebuchet MS"/>
              </a:rPr>
              <a:t>« </a:t>
            </a:r>
            <a:r>
              <a:rPr lang="fr-FR" sz="1600" b="1" strike="noStrike" spc="-1">
                <a:solidFill>
                  <a:srgbClr val="404040"/>
                </a:solidFill>
                <a:latin typeface="Trebuchet MS"/>
              </a:rPr>
              <a:t>Mathématiques complémentaires </a:t>
            </a:r>
            <a:r>
              <a:rPr lang="fr-FR" sz="1600" b="0" strike="noStrike" spc="-1">
                <a:solidFill>
                  <a:srgbClr val="404040"/>
                </a:solidFill>
                <a:latin typeface="Trebuchet MS"/>
              </a:rPr>
              <a:t>» s’adresse aux élèves qui n’ont pas choisi la spécialité « mathématiques » en Terminale mais qui ont suivi cette spécialité en Première</a:t>
            </a:r>
          </a:p>
          <a:p>
            <a:pPr marL="1000080" lvl="3" indent="270000">
              <a:lnSpc>
                <a:spcPct val="100000"/>
              </a:lnSpc>
              <a:spcBef>
                <a:spcPts val="601"/>
              </a:spcBef>
              <a:buClr>
                <a:srgbClr val="000000"/>
              </a:buClr>
              <a:buSzPct val="80000"/>
              <a:buFont typeface="Arial"/>
              <a:buChar char="•"/>
              <a:tabLst>
                <a:tab pos="0" algn="l"/>
              </a:tabLst>
            </a:pPr>
            <a:r>
              <a:rPr lang="fr-FR" sz="1600" b="0" strike="noStrike" spc="-1">
                <a:solidFill>
                  <a:srgbClr val="404040"/>
                </a:solidFill>
                <a:latin typeface="Trebuchet MS"/>
              </a:rPr>
              <a:t>« </a:t>
            </a:r>
            <a:r>
              <a:rPr lang="fr-FR" sz="1600" b="1" strike="noStrike" spc="-1">
                <a:solidFill>
                  <a:srgbClr val="404040"/>
                </a:solidFill>
                <a:latin typeface="Trebuchet MS"/>
              </a:rPr>
              <a:t>Droit et grands enjeux du monde contemporain </a:t>
            </a:r>
            <a:r>
              <a:rPr lang="fr-FR" sz="1600" b="0" strike="noStrike" spc="-1">
                <a:solidFill>
                  <a:srgbClr val="404040"/>
                </a:solidFill>
                <a:latin typeface="Trebuchet MS"/>
              </a:rPr>
              <a:t>» (DGEMC)</a:t>
            </a:r>
          </a:p>
        </p:txBody>
      </p:sp>
      <p:pic>
        <p:nvPicPr>
          <p:cNvPr id="596" name="Image 4_1"/>
          <p:cNvPicPr/>
          <p:nvPr/>
        </p:nvPicPr>
        <p:blipFill>
          <a:blip r:embed="rId2"/>
          <a:stretch/>
        </p:blipFill>
        <p:spPr>
          <a:xfrm>
            <a:off x="35640" y="0"/>
            <a:ext cx="935640" cy="1395360"/>
          </a:xfrm>
          <a:prstGeom prst="rect">
            <a:avLst/>
          </a:prstGeom>
          <a:ln w="0">
            <a:noFill/>
          </a:ln>
        </p:spPr>
      </p:pic>
    </p:spTree>
  </p:cSld>
  <p:clrMapOvr>
    <a:masterClrMapping/>
  </p:clrMapOvr>
  <p:transition>
    <p:wedge/>
  </p:transition>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595">
                                            <p:txEl>
                                              <p:pRg st="0" end="0"/>
                                            </p:txEl>
                                          </p:spTgt>
                                        </p:tgtEl>
                                        <p:attrNameLst>
                                          <p:attrName>style.visibility</p:attrName>
                                        </p:attrNameLst>
                                      </p:cBhvr>
                                      <p:to>
                                        <p:strVal val="visible"/>
                                      </p:to>
                                    </p:set>
                                    <p:animEffect transition="in" filter="barn(inHorizontal)">
                                      <p:cBhvr additive="repl">
                                        <p:cTn id="7" dur="500"/>
                                        <p:tgtEl>
                                          <p:spTgt spid="59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nodeType="clickEffect">
                                  <p:stCondLst>
                                    <p:cond delay="0"/>
                                  </p:stCondLst>
                                  <p:childTnLst>
                                    <p:set>
                                      <p:cBhvr>
                                        <p:cTn id="11" dur="1" fill="hold">
                                          <p:stCondLst>
                                            <p:cond delay="0"/>
                                          </p:stCondLst>
                                        </p:cTn>
                                        <p:tgtEl>
                                          <p:spTgt spid="595">
                                            <p:txEl>
                                              <p:pRg st="1" end="1"/>
                                            </p:txEl>
                                          </p:spTgt>
                                        </p:tgtEl>
                                        <p:attrNameLst>
                                          <p:attrName>style.visibility</p:attrName>
                                        </p:attrNameLst>
                                      </p:cBhvr>
                                      <p:to>
                                        <p:strVal val="visible"/>
                                      </p:to>
                                    </p:set>
                                    <p:animEffect transition="in" filter="barn(inHorizontal)">
                                      <p:cBhvr additive="repl">
                                        <p:cTn id="12" dur="500"/>
                                        <p:tgtEl>
                                          <p:spTgt spid="59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6" fill="hold" nodeType="clickEffect">
                                  <p:stCondLst>
                                    <p:cond delay="0"/>
                                  </p:stCondLst>
                                  <p:childTnLst>
                                    <p:set>
                                      <p:cBhvr>
                                        <p:cTn id="16" dur="1" fill="hold">
                                          <p:stCondLst>
                                            <p:cond delay="0"/>
                                          </p:stCondLst>
                                        </p:cTn>
                                        <p:tgtEl>
                                          <p:spTgt spid="595">
                                            <p:txEl>
                                              <p:pRg st="4" end="4"/>
                                            </p:txEl>
                                          </p:spTgt>
                                        </p:tgtEl>
                                        <p:attrNameLst>
                                          <p:attrName>style.visibility</p:attrName>
                                        </p:attrNameLst>
                                      </p:cBhvr>
                                      <p:to>
                                        <p:strVal val="visible"/>
                                      </p:to>
                                    </p:set>
                                    <p:animEffect transition="in" filter="barn(inHorizontal)">
                                      <p:cBhvr additive="repl">
                                        <p:cTn id="17" dur="500"/>
                                        <p:tgtEl>
                                          <p:spTgt spid="595">
                                            <p:txEl>
                                              <p:pRg st="4" end="4"/>
                                            </p:txEl>
                                          </p:spTgt>
                                        </p:tgtEl>
                                      </p:cBhvr>
                                    </p:animEffect>
                                  </p:childTnLst>
                                </p:cTn>
                              </p:par>
                              <p:par>
                                <p:cTn id="18" presetID="16" presetClass="entr" presetSubtype="26" fill="hold" nodeType="withEffect">
                                  <p:stCondLst>
                                    <p:cond delay="0"/>
                                  </p:stCondLst>
                                  <p:childTnLst>
                                    <p:set>
                                      <p:cBhvr>
                                        <p:cTn id="19" dur="1" fill="hold">
                                          <p:stCondLst>
                                            <p:cond delay="0"/>
                                          </p:stCondLst>
                                        </p:cTn>
                                        <p:tgtEl>
                                          <p:spTgt spid="595">
                                            <p:txEl>
                                              <p:pRg st="5" end="5"/>
                                            </p:txEl>
                                          </p:spTgt>
                                        </p:tgtEl>
                                        <p:attrNameLst>
                                          <p:attrName>style.visibility</p:attrName>
                                        </p:attrNameLst>
                                      </p:cBhvr>
                                      <p:to>
                                        <p:strVal val="visible"/>
                                      </p:to>
                                    </p:set>
                                    <p:animEffect transition="in" filter="barn(inHorizontal)">
                                      <p:cBhvr additive="repl">
                                        <p:cTn id="20" dur="500"/>
                                        <p:tgtEl>
                                          <p:spTgt spid="595">
                                            <p:txEl>
                                              <p:pRg st="5" end="5"/>
                                            </p:txEl>
                                          </p:spTgt>
                                        </p:tgtEl>
                                      </p:cBhvr>
                                    </p:animEffect>
                                  </p:childTnLst>
                                </p:cTn>
                              </p:par>
                              <p:par>
                                <p:cTn id="21" presetID="16" presetClass="entr" presetSubtype="26" fill="hold" nodeType="withEffect">
                                  <p:stCondLst>
                                    <p:cond delay="0"/>
                                  </p:stCondLst>
                                  <p:childTnLst>
                                    <p:set>
                                      <p:cBhvr>
                                        <p:cTn id="22" dur="1" fill="hold">
                                          <p:stCondLst>
                                            <p:cond delay="0"/>
                                          </p:stCondLst>
                                        </p:cTn>
                                        <p:tgtEl>
                                          <p:spTgt spid="595">
                                            <p:txEl>
                                              <p:pRg st="6" end="6"/>
                                            </p:txEl>
                                          </p:spTgt>
                                        </p:tgtEl>
                                        <p:attrNameLst>
                                          <p:attrName>style.visibility</p:attrName>
                                        </p:attrNameLst>
                                      </p:cBhvr>
                                      <p:to>
                                        <p:strVal val="visible"/>
                                      </p:to>
                                    </p:set>
                                    <p:animEffect transition="in" filter="barn(inHorizontal)">
                                      <p:cBhvr additive="repl">
                                        <p:cTn id="23" dur="500"/>
                                        <p:tgtEl>
                                          <p:spTgt spid="595">
                                            <p:txEl>
                                              <p:pRg st="6" end="6"/>
                                            </p:txEl>
                                          </p:spTgt>
                                        </p:tgtEl>
                                      </p:cBhvr>
                                    </p:animEffect>
                                  </p:childTnLst>
                                </p:cTn>
                              </p:par>
                              <p:par>
                                <p:cTn id="24" presetID="16" presetClass="entr" presetSubtype="26" fill="hold" nodeType="withEffect">
                                  <p:stCondLst>
                                    <p:cond delay="0"/>
                                  </p:stCondLst>
                                  <p:childTnLst>
                                    <p:set>
                                      <p:cBhvr>
                                        <p:cTn id="25" dur="1" fill="hold">
                                          <p:stCondLst>
                                            <p:cond delay="0"/>
                                          </p:stCondLst>
                                        </p:cTn>
                                        <p:tgtEl>
                                          <p:spTgt spid="595">
                                            <p:txEl>
                                              <p:pRg st="7" end="7"/>
                                            </p:txEl>
                                          </p:spTgt>
                                        </p:tgtEl>
                                        <p:attrNameLst>
                                          <p:attrName>style.visibility</p:attrName>
                                        </p:attrNameLst>
                                      </p:cBhvr>
                                      <p:to>
                                        <p:strVal val="visible"/>
                                      </p:to>
                                    </p:set>
                                    <p:animEffect transition="in" filter="barn(inHorizontal)">
                                      <p:cBhvr additive="repl">
                                        <p:cTn id="26" dur="500"/>
                                        <p:tgtEl>
                                          <p:spTgt spid="59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 name="Titre 1"/>
          <p:cNvSpPr txBox="1"/>
          <p:nvPr/>
        </p:nvSpPr>
        <p:spPr>
          <a:xfrm>
            <a:off x="2988000" y="2709000"/>
            <a:ext cx="5826600" cy="1441800"/>
          </a:xfrm>
          <a:prstGeom prst="rect">
            <a:avLst/>
          </a:prstGeom>
          <a:noFill/>
          <a:ln w="0">
            <a:noFill/>
          </a:ln>
        </p:spPr>
        <p:txBody>
          <a:bodyPr anchor="ctr">
            <a:noAutofit/>
          </a:bodyPr>
          <a:lstStyle/>
          <a:p>
            <a:pPr algn="ctr">
              <a:lnSpc>
                <a:spcPct val="100000"/>
              </a:lnSpc>
            </a:pPr>
            <a:r>
              <a:rPr lang="fr-FR" sz="6000" b="1" strike="noStrike" spc="-1">
                <a:solidFill>
                  <a:srgbClr val="FFFFFF"/>
                </a:solidFill>
                <a:latin typeface="Arial Black"/>
                <a:ea typeface="Arial Black"/>
              </a:rPr>
              <a:t>Le lycée </a:t>
            </a:r>
            <a:r>
              <a:t/>
            </a:r>
            <a:br/>
            <a:r>
              <a:rPr lang="fr-FR" sz="6000" b="1" strike="noStrike" spc="-1">
                <a:solidFill>
                  <a:srgbClr val="FFFFFF"/>
                </a:solidFill>
                <a:latin typeface="Arial Black"/>
                <a:ea typeface="Arial Black"/>
              </a:rPr>
              <a:t>en images </a:t>
            </a:r>
            <a:r>
              <a:t/>
            </a:r>
            <a:br/>
            <a:r>
              <a:rPr lang="fr-FR" sz="6000" b="1" strike="noStrike" spc="-1">
                <a:solidFill>
                  <a:srgbClr val="FFFFFF"/>
                </a:solidFill>
                <a:latin typeface="Arial Black"/>
                <a:ea typeface="Arial Black"/>
              </a:rPr>
              <a:t>et </a:t>
            </a:r>
            <a:r>
              <a:t/>
            </a:r>
            <a:br/>
            <a:r>
              <a:rPr lang="fr-FR" sz="6000" b="1" strike="noStrike" spc="-1">
                <a:solidFill>
                  <a:srgbClr val="FFFFFF"/>
                </a:solidFill>
                <a:latin typeface="Arial Black"/>
                <a:ea typeface="Arial Black"/>
              </a:rPr>
              <a:t>en chiffres</a:t>
            </a:r>
            <a:r>
              <a:t/>
            </a:r>
            <a:br/>
            <a:endParaRPr lang="fr-FR" sz="6000" b="0" strike="noStrike" spc="-1">
              <a:solidFill>
                <a:srgbClr val="000000"/>
              </a:solidFill>
              <a:latin typeface="Garamond"/>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7" name="Titre 2"/>
          <p:cNvSpPr txBox="1"/>
          <p:nvPr/>
        </p:nvSpPr>
        <p:spPr>
          <a:xfrm>
            <a:off x="827640" y="360000"/>
            <a:ext cx="6698520" cy="1268640"/>
          </a:xfrm>
          <a:prstGeom prst="rect">
            <a:avLst/>
          </a:prstGeom>
          <a:noFill/>
          <a:ln w="0">
            <a:noFill/>
          </a:ln>
        </p:spPr>
        <p:txBody>
          <a:bodyPr>
            <a:normAutofit fontScale="83000" lnSpcReduction="10000"/>
          </a:bodyPr>
          <a:lstStyle/>
          <a:p>
            <a:pPr algn="ctr">
              <a:lnSpc>
                <a:spcPct val="100000"/>
              </a:lnSpc>
            </a:pPr>
            <a:r>
              <a:rPr lang="fr-FR" sz="4000" b="1" strike="noStrike" spc="-1">
                <a:solidFill>
                  <a:srgbClr val="444D26"/>
                </a:solidFill>
                <a:latin typeface="Trebuchet MS"/>
              </a:rPr>
              <a:t>Rentrée 2025 : Option Art Danse</a:t>
            </a:r>
            <a:r>
              <a:t/>
            </a:r>
            <a:br/>
            <a:endParaRPr lang="fr-FR" sz="4000" b="0" strike="noStrike" spc="-1">
              <a:solidFill>
                <a:srgbClr val="000000"/>
              </a:solidFill>
              <a:latin typeface="Trebuchet MS"/>
            </a:endParaRPr>
          </a:p>
        </p:txBody>
      </p:sp>
      <p:sp>
        <p:nvSpPr>
          <p:cNvPr id="598" name="Espace réservé du contenu 2"/>
          <p:cNvSpPr txBox="1"/>
          <p:nvPr/>
        </p:nvSpPr>
        <p:spPr>
          <a:xfrm>
            <a:off x="31680" y="1390320"/>
            <a:ext cx="8100000" cy="4755600"/>
          </a:xfrm>
          <a:prstGeom prst="rect">
            <a:avLst/>
          </a:prstGeom>
          <a:noFill/>
          <a:ln w="0">
            <a:noFill/>
          </a:ln>
        </p:spPr>
        <p:txBody>
          <a:bodyPr>
            <a:normAutofit/>
          </a:bodyPr>
          <a:lstStyle/>
          <a:p>
            <a:pPr marL="343080" indent="-342720">
              <a:lnSpc>
                <a:spcPct val="100000"/>
              </a:lnSpc>
              <a:spcBef>
                <a:spcPts val="1001"/>
              </a:spcBef>
              <a:buClr>
                <a:srgbClr val="A5B592"/>
              </a:buClr>
              <a:buSzPct val="80000"/>
              <a:buFont typeface="Arial"/>
              <a:buChar char="■"/>
            </a:pPr>
            <a:r>
              <a:rPr lang="fr-FR" sz="1600" b="1" strike="noStrike" spc="-1">
                <a:solidFill>
                  <a:srgbClr val="404040"/>
                </a:solidFill>
                <a:latin typeface="Trebuchet MS"/>
              </a:rPr>
              <a:t>S’adresse à Toutes et Tous, débutants ou initiés, curieux et motivés, souhaitant découvrir le monde la danse et du spectacle vivant.</a:t>
            </a:r>
            <a:endParaRPr lang="fr-FR" sz="1600" b="0" strike="noStrike" spc="-1">
              <a:solidFill>
                <a:srgbClr val="404040"/>
              </a:solidFill>
              <a:latin typeface="Trebuchet MS"/>
            </a:endParaRPr>
          </a:p>
          <a:p>
            <a:pPr>
              <a:lnSpc>
                <a:spcPct val="100000"/>
              </a:lnSpc>
              <a:spcBef>
                <a:spcPts val="1001"/>
              </a:spcBef>
              <a:tabLst>
                <a:tab pos="0" algn="l"/>
              </a:tabLst>
            </a:pPr>
            <a:r>
              <a:rPr lang="fr-FR" sz="1600" b="1" strike="noStrike" spc="-1">
                <a:solidFill>
                  <a:srgbClr val="404040"/>
                </a:solidFill>
                <a:latin typeface="Trebuchet MS"/>
              </a:rPr>
              <a:t>                   </a:t>
            </a:r>
            <a:r>
              <a:rPr lang="fr-FR" sz="1800" b="1" strike="noStrike" spc="-1">
                <a:solidFill>
                  <a:srgbClr val="404040"/>
                </a:solidFill>
                <a:latin typeface="Trebuchet MS"/>
              </a:rPr>
              <a:t> DÉCOUVRIR  /  EXPÉRIMENTER / S’INTERROGER/ CRÉER</a:t>
            </a:r>
            <a:endParaRPr lang="fr-FR" sz="1800" b="0" strike="noStrike" spc="-1">
              <a:solidFill>
                <a:srgbClr val="404040"/>
              </a:solidFill>
              <a:latin typeface="Trebuchet MS"/>
            </a:endParaRPr>
          </a:p>
          <a:p>
            <a:pPr marL="343080" indent="-342720">
              <a:lnSpc>
                <a:spcPct val="100000"/>
              </a:lnSpc>
              <a:spcBef>
                <a:spcPts val="1001"/>
              </a:spcBef>
              <a:buClr>
                <a:srgbClr val="A5B592"/>
              </a:buClr>
              <a:buSzPct val="80000"/>
              <a:buFont typeface="Arial"/>
              <a:buChar char="■"/>
              <a:tabLst>
                <a:tab pos="0" algn="l"/>
              </a:tabLst>
            </a:pPr>
            <a:r>
              <a:rPr lang="fr-FR" sz="1600" b="0" strike="noStrike" spc="-1">
                <a:solidFill>
                  <a:srgbClr val="404040"/>
                </a:solidFill>
                <a:latin typeface="Trebuchet MS"/>
              </a:rPr>
              <a:t>3 heures/ semaine où l’on pratique, se cultive et partage !</a:t>
            </a:r>
          </a:p>
          <a:p>
            <a:pPr marL="343080" indent="-342720">
              <a:lnSpc>
                <a:spcPct val="100000"/>
              </a:lnSpc>
              <a:spcBef>
                <a:spcPts val="1001"/>
              </a:spcBef>
              <a:buClr>
                <a:srgbClr val="A5B592"/>
              </a:buClr>
              <a:buSzPct val="80000"/>
              <a:buFont typeface="Arial"/>
              <a:buChar char="■"/>
              <a:tabLst>
                <a:tab pos="0" algn="l"/>
              </a:tabLst>
            </a:pPr>
            <a:r>
              <a:rPr lang="fr-FR" sz="1600" b="0" u="sng" strike="noStrike" spc="-1">
                <a:solidFill>
                  <a:srgbClr val="404040"/>
                </a:solidFill>
                <a:uFillTx/>
                <a:latin typeface="Trebuchet MS"/>
              </a:rPr>
              <a:t>OBJECTIFS </a:t>
            </a:r>
            <a:r>
              <a:rPr lang="fr-FR" sz="1600" b="0" strike="noStrike" spc="-1">
                <a:solidFill>
                  <a:srgbClr val="404040"/>
                </a:solidFill>
                <a:latin typeface="Trebuchet MS"/>
              </a:rPr>
              <a:t>: Découvrir différents styles de danse, apprendre à créer et composer une chorégraphie seul ou en groupe, découvrir les œuvres et les chorégraphes d’hier et d’aujourd’hui,</a:t>
            </a:r>
          </a:p>
          <a:p>
            <a:pPr marL="343080" indent="-342720">
              <a:lnSpc>
                <a:spcPct val="100000"/>
              </a:lnSpc>
              <a:spcBef>
                <a:spcPts val="1001"/>
              </a:spcBef>
              <a:buClr>
                <a:srgbClr val="A5B592"/>
              </a:buClr>
              <a:buSzPct val="80000"/>
              <a:buFont typeface="Arial"/>
              <a:buChar char="■"/>
              <a:tabLst>
                <a:tab pos="0" algn="l"/>
              </a:tabLst>
            </a:pPr>
            <a:r>
              <a:rPr lang="fr-FR" sz="1600" b="0" strike="noStrike" spc="-1">
                <a:solidFill>
                  <a:srgbClr val="404040"/>
                </a:solidFill>
                <a:latin typeface="Trebuchet MS"/>
              </a:rPr>
              <a:t>En partenariat avec la </a:t>
            </a:r>
            <a:r>
              <a:rPr lang="fr-FR" sz="1600" b="1" strike="noStrike" spc="-1">
                <a:solidFill>
                  <a:srgbClr val="404040"/>
                </a:solidFill>
                <a:latin typeface="Trebuchet MS"/>
              </a:rPr>
              <a:t>Maison Danse d’Uzès</a:t>
            </a:r>
            <a:r>
              <a:rPr lang="fr-FR" sz="1600" b="0" strike="noStrike" spc="-1">
                <a:solidFill>
                  <a:srgbClr val="404040"/>
                </a:solidFill>
                <a:latin typeface="Trebuchet MS"/>
              </a:rPr>
              <a:t> : Intervention fréquente d’artistes et  ateliers de pratiques,</a:t>
            </a:r>
          </a:p>
          <a:p>
            <a:pPr marL="343080" indent="-342720">
              <a:lnSpc>
                <a:spcPct val="100000"/>
              </a:lnSpc>
              <a:spcBef>
                <a:spcPts val="1001"/>
              </a:spcBef>
              <a:buClr>
                <a:srgbClr val="A5B592"/>
              </a:buClr>
              <a:buSzPct val="80000"/>
              <a:buFont typeface="Arial"/>
              <a:buChar char="■"/>
              <a:tabLst>
                <a:tab pos="0" algn="l"/>
              </a:tabLst>
            </a:pPr>
            <a:r>
              <a:rPr lang="fr-FR" sz="1600" b="0" strike="noStrike" spc="-1">
                <a:solidFill>
                  <a:srgbClr val="404040"/>
                </a:solidFill>
                <a:latin typeface="Trebuchet MS"/>
              </a:rPr>
              <a:t>Sorties tout au long de l’année (Spectacles  au Cratère (Alès)/ Festival Uzès Danse/ L’ Ombrière/ Ciné Danse au Capitole...)</a:t>
            </a:r>
          </a:p>
        </p:txBody>
      </p:sp>
      <p:pic>
        <p:nvPicPr>
          <p:cNvPr id="599" name="Image 4"/>
          <p:cNvPicPr/>
          <p:nvPr/>
        </p:nvPicPr>
        <p:blipFill>
          <a:blip r:embed="rId2"/>
          <a:stretch/>
        </p:blipFill>
        <p:spPr>
          <a:xfrm>
            <a:off x="35640" y="0"/>
            <a:ext cx="935640" cy="1395360"/>
          </a:xfrm>
          <a:prstGeom prst="rect">
            <a:avLst/>
          </a:prstGeom>
          <a:ln w="0">
            <a:noFill/>
          </a:ln>
        </p:spPr>
      </p:pic>
      <p:pic>
        <p:nvPicPr>
          <p:cNvPr id="600" name="Image 599"/>
          <p:cNvPicPr/>
          <p:nvPr/>
        </p:nvPicPr>
        <p:blipFill>
          <a:blip r:embed="rId3"/>
          <a:stretch/>
        </p:blipFill>
        <p:spPr>
          <a:xfrm rot="21547200">
            <a:off x="5799240" y="5049360"/>
            <a:ext cx="2870640" cy="1693800"/>
          </a:xfrm>
          <a:prstGeom prst="rect">
            <a:avLst/>
          </a:prstGeom>
          <a:ln w="0">
            <a:noFill/>
          </a:ln>
        </p:spPr>
      </p:pic>
      <p:pic>
        <p:nvPicPr>
          <p:cNvPr id="601" name="Image 600"/>
          <p:cNvPicPr/>
          <p:nvPr/>
        </p:nvPicPr>
        <p:blipFill>
          <a:blip r:embed="rId4"/>
          <a:stretch/>
        </p:blipFill>
        <p:spPr>
          <a:xfrm>
            <a:off x="540000" y="5040000"/>
            <a:ext cx="2520000" cy="1620000"/>
          </a:xfrm>
          <a:prstGeom prst="rect">
            <a:avLst/>
          </a:prstGeom>
          <a:ln w="0">
            <a:noFill/>
          </a:ln>
        </p:spPr>
      </p:pic>
      <p:pic>
        <p:nvPicPr>
          <p:cNvPr id="602" name="Image 601"/>
          <p:cNvPicPr/>
          <p:nvPr/>
        </p:nvPicPr>
        <p:blipFill>
          <a:blip r:embed="rId5"/>
          <a:stretch/>
        </p:blipFill>
        <p:spPr>
          <a:xfrm>
            <a:off x="3780000" y="5090400"/>
            <a:ext cx="1473120" cy="1575000"/>
          </a:xfrm>
          <a:prstGeom prst="rect">
            <a:avLst/>
          </a:prstGeom>
          <a:ln w="0">
            <a:noFill/>
          </a:ln>
        </p:spPr>
      </p:pic>
    </p:spTree>
  </p:cSld>
  <p:clrMapOvr>
    <a:masterClrMapping/>
  </p:clrMapOvr>
  <p:transition>
    <p:wedge/>
  </p:transition>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598">
                                            <p:txEl>
                                              <p:pRg st="0" end="0"/>
                                            </p:txEl>
                                          </p:spTgt>
                                        </p:tgtEl>
                                        <p:attrNameLst>
                                          <p:attrName>style.visibility</p:attrName>
                                        </p:attrNameLst>
                                      </p:cBhvr>
                                      <p:to>
                                        <p:strVal val="visible"/>
                                      </p:to>
                                    </p:set>
                                    <p:animEffect transition="in" filter="barn(inHorizontal)">
                                      <p:cBhvr additive="repl">
                                        <p:cTn id="7" dur="500"/>
                                        <p:tgtEl>
                                          <p:spTgt spid="598">
                                            <p:txEl>
                                              <p:pRg st="0" end="0"/>
                                            </p:txEl>
                                          </p:spTgt>
                                        </p:tgtEl>
                                      </p:cBhvr>
                                    </p:animEffect>
                                  </p:childTnLst>
                                </p:cTn>
                              </p:par>
                              <p:par>
                                <p:cTn id="8" presetID="16" presetClass="entr" presetSubtype="26" fill="hold" nodeType="withEffect">
                                  <p:stCondLst>
                                    <p:cond delay="0"/>
                                  </p:stCondLst>
                                  <p:childTnLst>
                                    <p:set>
                                      <p:cBhvr>
                                        <p:cTn id="9" dur="1" fill="hold">
                                          <p:stCondLst>
                                            <p:cond delay="0"/>
                                          </p:stCondLst>
                                        </p:cTn>
                                        <p:tgtEl>
                                          <p:spTgt spid="598">
                                            <p:txEl>
                                              <p:pRg st="2" end="2"/>
                                            </p:txEl>
                                          </p:spTgt>
                                        </p:tgtEl>
                                        <p:attrNameLst>
                                          <p:attrName>style.visibility</p:attrName>
                                        </p:attrNameLst>
                                      </p:cBhvr>
                                      <p:to>
                                        <p:strVal val="visible"/>
                                      </p:to>
                                    </p:set>
                                    <p:animEffect transition="in" filter="barn(inHorizontal)">
                                      <p:cBhvr additive="repl">
                                        <p:cTn id="10" dur="500"/>
                                        <p:tgtEl>
                                          <p:spTgt spid="59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3" name="Espace réservé du contenu 7"/>
          <p:cNvPicPr/>
          <p:nvPr/>
        </p:nvPicPr>
        <p:blipFill>
          <a:blip r:embed="rId2"/>
          <a:stretch/>
        </p:blipFill>
        <p:spPr>
          <a:xfrm>
            <a:off x="1082160" y="0"/>
            <a:ext cx="5959440" cy="5949000"/>
          </a:xfrm>
          <a:prstGeom prst="rect">
            <a:avLst/>
          </a:prstGeom>
          <a:ln w="0">
            <a:noFill/>
          </a:ln>
        </p:spPr>
      </p:pic>
      <p:sp>
        <p:nvSpPr>
          <p:cNvPr id="604" name="Rectangle 2"/>
          <p:cNvSpPr/>
          <p:nvPr/>
        </p:nvSpPr>
        <p:spPr>
          <a:xfrm>
            <a:off x="1475640" y="3651480"/>
            <a:ext cx="4752000" cy="719640"/>
          </a:xfrm>
          <a:prstGeom prst="rect">
            <a:avLst/>
          </a:prstGeom>
          <a:solidFill>
            <a:schemeClr val="bg1"/>
          </a:solidFill>
          <a:ln cap="rnd">
            <a:solidFill>
              <a:srgbClr val="FFFFFF"/>
            </a:solidFill>
            <a:round/>
          </a:ln>
        </p:spPr>
        <p:style>
          <a:lnRef idx="2">
            <a:schemeClr val="accent1">
              <a:shade val="50000"/>
            </a:schemeClr>
          </a:lnRef>
          <a:fillRef idx="1">
            <a:schemeClr val="accent1"/>
          </a:fillRef>
          <a:effectRef idx="0">
            <a:schemeClr val="accent1"/>
          </a:effectRef>
          <a:fontRef idx="minor"/>
        </p:style>
      </p:sp>
      <p:sp>
        <p:nvSpPr>
          <p:cNvPr id="605" name="ZoneTexte 1"/>
          <p:cNvSpPr/>
          <p:nvPr/>
        </p:nvSpPr>
        <p:spPr>
          <a:xfrm>
            <a:off x="640800" y="3749040"/>
            <a:ext cx="6629400" cy="10652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2400" b="1" strike="noStrike" spc="-1" dirty="0">
                <a:solidFill>
                  <a:srgbClr val="444D26"/>
                </a:solidFill>
                <a:latin typeface="Trebuchet MS"/>
              </a:rPr>
              <a:t>SAMEDI 8 FÉVRIER 2025</a:t>
            </a:r>
            <a:endParaRPr lang="fr-FR" sz="2400" b="0" strike="noStrike" spc="-1" dirty="0">
              <a:latin typeface="Arial"/>
            </a:endParaRPr>
          </a:p>
          <a:p>
            <a:pPr algn="ctr">
              <a:lnSpc>
                <a:spcPct val="100000"/>
              </a:lnSpc>
            </a:pPr>
            <a:r>
              <a:rPr lang="fr-FR" sz="2400" b="1" strike="noStrike" spc="-1" dirty="0">
                <a:solidFill>
                  <a:srgbClr val="444D26"/>
                </a:solidFill>
                <a:latin typeface="Trebuchet MS"/>
              </a:rPr>
              <a:t>9H30-16H30</a:t>
            </a:r>
            <a:endParaRPr lang="fr-FR" sz="2400" b="0" strike="noStrike" spc="-1" dirty="0">
              <a:latin typeface="Arial"/>
            </a:endParaRPr>
          </a:p>
          <a:p>
            <a:pPr algn="ctr">
              <a:lnSpc>
                <a:spcPct val="100000"/>
              </a:lnSpc>
            </a:pPr>
            <a:r>
              <a:rPr lang="fr-FR" sz="1600" b="1" strike="noStrike" spc="-1" dirty="0">
                <a:solidFill>
                  <a:srgbClr val="444D26"/>
                </a:solidFill>
                <a:latin typeface="Trebuchet MS"/>
              </a:rPr>
              <a:t>Un accueil des collégiens est prévu le 7 février de 13h30 à 17h30.</a:t>
            </a:r>
            <a:endParaRPr lang="fr-FR" sz="1600" b="0" strike="noStrike" spc="-1" dirty="0">
              <a:latin typeface="Arial"/>
            </a:endParaRPr>
          </a:p>
        </p:txBody>
      </p:sp>
      <p:sp>
        <p:nvSpPr>
          <p:cNvPr id="606" name="Rectangle 3"/>
          <p:cNvSpPr/>
          <p:nvPr/>
        </p:nvSpPr>
        <p:spPr>
          <a:xfrm>
            <a:off x="1082160" y="404640"/>
            <a:ext cx="6344640" cy="4561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fr-FR" sz="2400" b="1" strike="noStrike" spc="-1">
                <a:solidFill>
                  <a:srgbClr val="444D26"/>
                </a:solidFill>
                <a:latin typeface="Trebuchet MS"/>
              </a:rPr>
              <a:t>https://charles-gide.mon-ent-occitanie.fr</a:t>
            </a:r>
            <a:endParaRPr lang="fr-FR" sz="2400" b="0" strike="noStrike" spc="-1">
              <a:latin typeface="Arial"/>
            </a:endParaRPr>
          </a:p>
        </p:txBody>
      </p:sp>
      <p:pic>
        <p:nvPicPr>
          <p:cNvPr id="607" name="Image 5"/>
          <p:cNvPicPr/>
          <p:nvPr/>
        </p:nvPicPr>
        <p:blipFill>
          <a:blip r:embed="rId3"/>
          <a:stretch/>
        </p:blipFill>
        <p:spPr>
          <a:xfrm>
            <a:off x="172440" y="106920"/>
            <a:ext cx="935640" cy="1395360"/>
          </a:xfrm>
          <a:prstGeom prst="rect">
            <a:avLst/>
          </a:prstGeom>
          <a:ln w="0">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603"/>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60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6" name="Espace réservé du contenu 6" descr="IMG_20180625_144846.jpg"/>
          <p:cNvPicPr/>
          <p:nvPr/>
        </p:nvPicPr>
        <p:blipFill>
          <a:blip r:embed="rId2"/>
          <a:stretch/>
        </p:blipFill>
        <p:spPr>
          <a:xfrm>
            <a:off x="179640" y="116640"/>
            <a:ext cx="2538000" cy="3384000"/>
          </a:xfrm>
          <a:prstGeom prst="rect">
            <a:avLst/>
          </a:prstGeom>
          <a:ln w="0">
            <a:noFill/>
          </a:ln>
        </p:spPr>
      </p:pic>
      <p:pic>
        <p:nvPicPr>
          <p:cNvPr id="337" name="Espace réservé du contenu 8" descr="Construction-dun-internat-et-restaurant-commun-Lycee-Gide-et-Guynemer-a-Uzes-20.jpg"/>
          <p:cNvPicPr/>
          <p:nvPr/>
        </p:nvPicPr>
        <p:blipFill>
          <a:blip r:embed="rId3"/>
          <a:stretch/>
        </p:blipFill>
        <p:spPr>
          <a:xfrm>
            <a:off x="4845240" y="332640"/>
            <a:ext cx="3840120" cy="2160000"/>
          </a:xfrm>
          <a:prstGeom prst="rect">
            <a:avLst/>
          </a:prstGeom>
          <a:ln w="0">
            <a:noFill/>
          </a:ln>
        </p:spPr>
      </p:pic>
      <p:pic>
        <p:nvPicPr>
          <p:cNvPr id="338" name="Image 15" descr="IMG_20180625_145239.jpg"/>
          <p:cNvPicPr/>
          <p:nvPr/>
        </p:nvPicPr>
        <p:blipFill>
          <a:blip r:embed="rId4"/>
          <a:stretch/>
        </p:blipFill>
        <p:spPr>
          <a:xfrm>
            <a:off x="5724000" y="2349000"/>
            <a:ext cx="1980000" cy="2639880"/>
          </a:xfrm>
          <a:prstGeom prst="rect">
            <a:avLst/>
          </a:prstGeom>
          <a:ln w="0">
            <a:noFill/>
          </a:ln>
        </p:spPr>
      </p:pic>
      <p:pic>
        <p:nvPicPr>
          <p:cNvPr id="339" name="Image 10" descr="Construction-dun-internat-et-restaurant-commun-Lycee-Gide-et-Guynemer-a-Uzes-10-1440x720.jpg"/>
          <p:cNvPicPr/>
          <p:nvPr/>
        </p:nvPicPr>
        <p:blipFill>
          <a:blip r:embed="rId5"/>
          <a:stretch/>
        </p:blipFill>
        <p:spPr>
          <a:xfrm>
            <a:off x="5508000" y="4941000"/>
            <a:ext cx="3456000" cy="1728000"/>
          </a:xfrm>
          <a:prstGeom prst="rect">
            <a:avLst/>
          </a:prstGeom>
          <a:ln w="0">
            <a:noFill/>
          </a:ln>
        </p:spPr>
      </p:pic>
      <p:pic>
        <p:nvPicPr>
          <p:cNvPr id="340" name="Image 11" descr="Construction-dun-internat-et-restaurant-commun-Lycee-Gide-et-Guynemer-a-Uzes-10-1440x720.jpg"/>
          <p:cNvPicPr/>
          <p:nvPr/>
        </p:nvPicPr>
        <p:blipFill>
          <a:blip r:embed="rId6"/>
          <a:stretch/>
        </p:blipFill>
        <p:spPr>
          <a:xfrm>
            <a:off x="107640" y="4653000"/>
            <a:ext cx="3711960" cy="2088000"/>
          </a:xfrm>
          <a:prstGeom prst="rect">
            <a:avLst/>
          </a:prstGeom>
          <a:ln w="0">
            <a:noFill/>
          </a:ln>
        </p:spPr>
      </p:pic>
      <p:pic>
        <p:nvPicPr>
          <p:cNvPr id="341" name="Image 12" descr="Construction-dun-internat-et-restaurant-commun-Lycee-Gide-et-Guynemer-a-Uzes-18.jpg"/>
          <p:cNvPicPr/>
          <p:nvPr/>
        </p:nvPicPr>
        <p:blipFill>
          <a:blip r:embed="rId7"/>
          <a:stretch/>
        </p:blipFill>
        <p:spPr>
          <a:xfrm rot="20190000">
            <a:off x="1747080" y="2366280"/>
            <a:ext cx="3776760" cy="2124360"/>
          </a:xfrm>
          <a:prstGeom prst="rect">
            <a:avLst/>
          </a:prstGeom>
          <a:ln w="0">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0" presetClass="entr" fill="hold" nodeType="clickEffect">
                                  <p:stCondLst>
                                    <p:cond delay="0"/>
                                  </p:stCondLst>
                                  <p:childTnLst>
                                    <p:set>
                                      <p:cBhvr>
                                        <p:cTn id="6" dur="1" fill="hold">
                                          <p:stCondLst>
                                            <p:cond delay="0"/>
                                          </p:stCondLst>
                                        </p:cTn>
                                        <p:tgtEl>
                                          <p:spTgt spid="336"/>
                                        </p:tgtEl>
                                        <p:attrNameLst>
                                          <p:attrName>style.visibility</p:attrName>
                                        </p:attrNameLst>
                                      </p:cBhvr>
                                      <p:to>
                                        <p:strVal val="visible"/>
                                      </p:to>
                                    </p:set>
                                    <p:animEffect transition="in" filter="fade">
                                      <p:cBhvr additive="repl">
                                        <p:cTn id="7" dur="500"/>
                                        <p:tgtEl>
                                          <p:spTgt spid="33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fill="hold" nodeType="clickEffect">
                                  <p:stCondLst>
                                    <p:cond delay="0"/>
                                  </p:stCondLst>
                                  <p:childTnLst>
                                    <p:set>
                                      <p:cBhvr>
                                        <p:cTn id="11" dur="1" fill="hold">
                                          <p:stCondLst>
                                            <p:cond delay="0"/>
                                          </p:stCondLst>
                                        </p:cTn>
                                        <p:tgtEl>
                                          <p:spTgt spid="337"/>
                                        </p:tgtEl>
                                        <p:attrNameLst>
                                          <p:attrName>style.visibility</p:attrName>
                                        </p:attrNameLst>
                                      </p:cBhvr>
                                      <p:to>
                                        <p:strVal val="visible"/>
                                      </p:to>
                                    </p:set>
                                    <p:animEffect transition="in" filter="fade">
                                      <p:cBhvr additive="repl">
                                        <p:cTn id="12" dur="500"/>
                                        <p:tgtEl>
                                          <p:spTgt spid="33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fill="hold" nodeType="clickEffect">
                                  <p:stCondLst>
                                    <p:cond delay="0"/>
                                  </p:stCondLst>
                                  <p:childTnLst>
                                    <p:set>
                                      <p:cBhvr>
                                        <p:cTn id="16" dur="1" fill="hold">
                                          <p:stCondLst>
                                            <p:cond delay="0"/>
                                          </p:stCondLst>
                                        </p:cTn>
                                        <p:tgtEl>
                                          <p:spTgt spid="339"/>
                                        </p:tgtEl>
                                        <p:attrNameLst>
                                          <p:attrName>style.visibility</p:attrName>
                                        </p:attrNameLst>
                                      </p:cBhvr>
                                      <p:to>
                                        <p:strVal val="visible"/>
                                      </p:to>
                                    </p:set>
                                    <p:animEffect transition="in" filter="fade">
                                      <p:cBhvr additive="repl">
                                        <p:cTn id="17" dur="500"/>
                                        <p:tgtEl>
                                          <p:spTgt spid="33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fill="hold" nodeType="clickEffect">
                                  <p:stCondLst>
                                    <p:cond delay="0"/>
                                  </p:stCondLst>
                                  <p:childTnLst>
                                    <p:set>
                                      <p:cBhvr>
                                        <p:cTn id="21" dur="1" fill="hold">
                                          <p:stCondLst>
                                            <p:cond delay="0"/>
                                          </p:stCondLst>
                                        </p:cTn>
                                        <p:tgtEl>
                                          <p:spTgt spid="340"/>
                                        </p:tgtEl>
                                        <p:attrNameLst>
                                          <p:attrName>style.visibility</p:attrName>
                                        </p:attrNameLst>
                                      </p:cBhvr>
                                      <p:to>
                                        <p:strVal val="visible"/>
                                      </p:to>
                                    </p:set>
                                    <p:animEffect transition="in" filter="fade">
                                      <p:cBhvr additive="repl">
                                        <p:cTn id="22" dur="500"/>
                                        <p:tgtEl>
                                          <p:spTgt spid="34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fill="hold" nodeType="clickEffect">
                                  <p:stCondLst>
                                    <p:cond delay="0"/>
                                  </p:stCondLst>
                                  <p:childTnLst>
                                    <p:set>
                                      <p:cBhvr>
                                        <p:cTn id="26" dur="1" fill="hold">
                                          <p:stCondLst>
                                            <p:cond delay="0"/>
                                          </p:stCondLst>
                                        </p:cTn>
                                        <p:tgtEl>
                                          <p:spTgt spid="338"/>
                                        </p:tgtEl>
                                        <p:attrNameLst>
                                          <p:attrName>style.visibility</p:attrName>
                                        </p:attrNameLst>
                                      </p:cBhvr>
                                      <p:to>
                                        <p:strVal val="visible"/>
                                      </p:to>
                                    </p:set>
                                    <p:animEffect transition="in" filter="fade">
                                      <p:cBhvr additive="repl">
                                        <p:cTn id="27" dur="500"/>
                                        <p:tgtEl>
                                          <p:spTgt spid="338"/>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fill="hold" nodeType="clickEffect">
                                  <p:stCondLst>
                                    <p:cond delay="0"/>
                                  </p:stCondLst>
                                  <p:childTnLst>
                                    <p:set>
                                      <p:cBhvr>
                                        <p:cTn id="31" dur="1" fill="hold">
                                          <p:stCondLst>
                                            <p:cond delay="0"/>
                                          </p:stCondLst>
                                        </p:cTn>
                                        <p:tgtEl>
                                          <p:spTgt spid="3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2" name="Image 9"/>
          <p:cNvPicPr/>
          <p:nvPr/>
        </p:nvPicPr>
        <p:blipFill>
          <a:blip r:embed="rId2"/>
          <a:stretch/>
        </p:blipFill>
        <p:spPr>
          <a:xfrm>
            <a:off x="-2880" y="-9720"/>
            <a:ext cx="9143640" cy="6857640"/>
          </a:xfrm>
          <a:prstGeom prst="rect">
            <a:avLst/>
          </a:prstGeom>
          <a:ln w="0">
            <a:noFill/>
          </a:ln>
        </p:spPr>
      </p:pic>
      <p:sp>
        <p:nvSpPr>
          <p:cNvPr id="343" name="Rectangle 6"/>
          <p:cNvSpPr/>
          <p:nvPr/>
        </p:nvSpPr>
        <p:spPr>
          <a:xfrm>
            <a:off x="1213920" y="260640"/>
            <a:ext cx="6840360" cy="17967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fr-FR" sz="2800" b="1" strike="noStrike" spc="-1">
                <a:solidFill>
                  <a:srgbClr val="FFFFFF"/>
                </a:solidFill>
                <a:latin typeface="Tahoma"/>
                <a:ea typeface="Tahoma"/>
              </a:rPr>
              <a:t>Le lycée polyvalent Charles Gide, labélisé </a:t>
            </a:r>
            <a:endParaRPr lang="fr-FR" sz="2800" b="0" strike="noStrike" spc="-1">
              <a:latin typeface="Arial"/>
            </a:endParaRPr>
          </a:p>
          <a:p>
            <a:pPr algn="ctr">
              <a:lnSpc>
                <a:spcPct val="100000"/>
              </a:lnSpc>
            </a:pPr>
            <a:r>
              <a:rPr lang="fr-FR" sz="2800" b="1" strike="noStrike" spc="-1">
                <a:solidFill>
                  <a:srgbClr val="FFFFFF"/>
                </a:solidFill>
                <a:latin typeface="Tahoma"/>
                <a:ea typeface="Tahoma"/>
              </a:rPr>
              <a:t>« Lycée des Métiers d’Art » en 2001, c’est</a:t>
            </a:r>
            <a:endParaRPr lang="fr-FR" sz="2800" b="0" strike="noStrike" spc="-1">
              <a:latin typeface="Arial"/>
            </a:endParaRPr>
          </a:p>
        </p:txBody>
      </p:sp>
      <p:pic>
        <p:nvPicPr>
          <p:cNvPr id="344" name="Image 1"/>
          <p:cNvPicPr/>
          <p:nvPr/>
        </p:nvPicPr>
        <p:blipFill>
          <a:blip r:embed="rId3"/>
          <a:stretch/>
        </p:blipFill>
        <p:spPr>
          <a:xfrm>
            <a:off x="26280" y="0"/>
            <a:ext cx="1161000" cy="1727640"/>
          </a:xfrm>
          <a:prstGeom prst="rect">
            <a:avLst/>
          </a:prstGeom>
          <a:ln w="0">
            <a:noFill/>
          </a:ln>
        </p:spPr>
      </p:pic>
      <p:sp>
        <p:nvSpPr>
          <p:cNvPr id="345" name="Rectangle 2"/>
          <p:cNvSpPr/>
          <p:nvPr/>
        </p:nvSpPr>
        <p:spPr>
          <a:xfrm>
            <a:off x="239040" y="2234160"/>
            <a:ext cx="8789400" cy="41137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indent="-216000">
              <a:lnSpc>
                <a:spcPct val="100000"/>
              </a:lnSpc>
              <a:buClr>
                <a:srgbClr val="FFFFFF"/>
              </a:buClr>
              <a:buFont typeface="StarSymbol"/>
              <a:buChar char="-"/>
            </a:pPr>
            <a:r>
              <a:rPr lang="fr-FR" sz="2400" b="0" strike="noStrike" spc="-1">
                <a:solidFill>
                  <a:srgbClr val="FFFFFF"/>
                </a:solidFill>
                <a:latin typeface="Trebuchet MS"/>
              </a:rPr>
              <a:t>environ </a:t>
            </a:r>
            <a:r>
              <a:rPr lang="fr-FR" sz="2400" b="0" u="sng" strike="noStrike" spc="-1">
                <a:solidFill>
                  <a:srgbClr val="FFFFFF"/>
                </a:solidFill>
                <a:uFillTx/>
                <a:latin typeface="Trebuchet MS"/>
              </a:rPr>
              <a:t>1220 élèves</a:t>
            </a:r>
            <a:r>
              <a:rPr lang="fr-FR" sz="2400" b="0" strike="noStrike" spc="-1">
                <a:solidFill>
                  <a:srgbClr val="FFFFFF"/>
                </a:solidFill>
                <a:latin typeface="Trebuchet MS"/>
              </a:rPr>
              <a:t>, répartis sur 50 divisions </a:t>
            </a:r>
            <a:endParaRPr lang="fr-FR" sz="2400" b="0" strike="noStrike" spc="-1">
              <a:latin typeface="Arial"/>
            </a:endParaRPr>
          </a:p>
          <a:p>
            <a:pPr indent="-216000">
              <a:lnSpc>
                <a:spcPct val="100000"/>
              </a:lnSpc>
              <a:buClr>
                <a:srgbClr val="FFFFFF"/>
              </a:buClr>
              <a:buFont typeface="StarSymbol"/>
              <a:buChar char="-"/>
            </a:pPr>
            <a:r>
              <a:rPr lang="fr-FR" sz="2400" b="0" u="sng" strike="noStrike" spc="-1">
                <a:solidFill>
                  <a:srgbClr val="FFFFFF"/>
                </a:solidFill>
                <a:uFillTx/>
                <a:latin typeface="Trebuchet MS"/>
              </a:rPr>
              <a:t>118 enseignants</a:t>
            </a:r>
            <a:endParaRPr lang="fr-FR" sz="2400" b="0" strike="noStrike" spc="-1">
              <a:latin typeface="Arial"/>
            </a:endParaRPr>
          </a:p>
          <a:p>
            <a:pPr indent="-342720">
              <a:lnSpc>
                <a:spcPct val="100000"/>
              </a:lnSpc>
              <a:buClr>
                <a:srgbClr val="FFFFFF"/>
              </a:buClr>
              <a:buFont typeface="StarSymbol"/>
              <a:buChar char="-"/>
            </a:pPr>
            <a:r>
              <a:rPr lang="fr-FR" sz="2400" b="0" u="sng" strike="noStrike" spc="-1">
                <a:solidFill>
                  <a:srgbClr val="FFFFFF"/>
                </a:solidFill>
                <a:uFillTx/>
                <a:latin typeface="Trebuchet MS"/>
              </a:rPr>
              <a:t>4 CPE, 16 AED</a:t>
            </a:r>
            <a:endParaRPr lang="fr-FR" sz="2400" b="0" strike="noStrike" spc="-1">
              <a:latin typeface="Arial"/>
            </a:endParaRPr>
          </a:p>
          <a:p>
            <a:pPr indent="-342720">
              <a:lnSpc>
                <a:spcPct val="100000"/>
              </a:lnSpc>
              <a:buClr>
                <a:srgbClr val="FFFFFF"/>
              </a:buClr>
              <a:buFont typeface="StarSymbol"/>
              <a:buChar char="-"/>
            </a:pPr>
            <a:r>
              <a:rPr lang="fr-FR" sz="2400" b="0" u="sng" strike="noStrike" spc="-1">
                <a:solidFill>
                  <a:srgbClr val="FFFFFF"/>
                </a:solidFill>
                <a:uFillTx/>
                <a:latin typeface="Trebuchet MS"/>
              </a:rPr>
              <a:t>20 personnels </a:t>
            </a:r>
            <a:r>
              <a:rPr lang="fr-FR" sz="2400" b="0" strike="noStrike" spc="-1">
                <a:solidFill>
                  <a:srgbClr val="FFFFFF"/>
                </a:solidFill>
                <a:latin typeface="Trebuchet MS"/>
              </a:rPr>
              <a:t>administratifs, de la santé, du social et de l’orientation</a:t>
            </a:r>
            <a:endParaRPr lang="fr-FR" sz="2400" b="0" strike="noStrike" spc="-1">
              <a:latin typeface="Arial"/>
            </a:endParaRPr>
          </a:p>
          <a:p>
            <a:pPr indent="-342720">
              <a:lnSpc>
                <a:spcPct val="100000"/>
              </a:lnSpc>
              <a:buClr>
                <a:srgbClr val="FFFFFF"/>
              </a:buClr>
              <a:buFont typeface="StarSymbol"/>
              <a:buChar char="-"/>
            </a:pPr>
            <a:r>
              <a:rPr lang="fr-FR" sz="2400" b="0" u="sng" strike="noStrike" spc="-1">
                <a:solidFill>
                  <a:srgbClr val="FFFFFF"/>
                </a:solidFill>
                <a:uFillTx/>
                <a:latin typeface="Trebuchet MS"/>
              </a:rPr>
              <a:t>30 personnels </a:t>
            </a:r>
            <a:r>
              <a:rPr lang="fr-FR" sz="2400" b="0" strike="noStrike" spc="-1">
                <a:solidFill>
                  <a:srgbClr val="FFFFFF"/>
                </a:solidFill>
                <a:latin typeface="Trebuchet MS"/>
              </a:rPr>
              <a:t>de Région (accueil, restauration, entretien)</a:t>
            </a:r>
            <a:endParaRPr lang="fr-FR" sz="2400" b="0" strike="noStrike" spc="-1">
              <a:latin typeface="Arial"/>
            </a:endParaRPr>
          </a:p>
          <a:p>
            <a:pPr indent="-342720">
              <a:lnSpc>
                <a:spcPct val="100000"/>
              </a:lnSpc>
              <a:buClr>
                <a:srgbClr val="FFFFFF"/>
              </a:buClr>
              <a:buFont typeface="StarSymbol"/>
              <a:buChar char="-"/>
            </a:pPr>
            <a:r>
              <a:rPr lang="fr-FR" sz="2400" b="0" u="sng" strike="noStrike" spc="-1">
                <a:solidFill>
                  <a:srgbClr val="FFFFFF"/>
                </a:solidFill>
                <a:uFillTx/>
                <a:latin typeface="Trebuchet MS"/>
              </a:rPr>
              <a:t>1 équipe de direction </a:t>
            </a:r>
            <a:r>
              <a:rPr lang="fr-FR" sz="2400" b="0" strike="noStrike" spc="-1">
                <a:solidFill>
                  <a:srgbClr val="FFFFFF"/>
                </a:solidFill>
                <a:latin typeface="Trebuchet MS"/>
              </a:rPr>
              <a:t>(proviseur, 2 proviseurs adjoints, DDFPT et  secrétaire générale)</a:t>
            </a:r>
            <a:endParaRPr lang="fr-FR" sz="2400" b="0" strike="noStrike" spc="-1">
              <a:latin typeface="Arial"/>
            </a:endParaRPr>
          </a:p>
          <a:p>
            <a:pPr indent="-342720">
              <a:lnSpc>
                <a:spcPct val="100000"/>
              </a:lnSpc>
              <a:buClr>
                <a:srgbClr val="FFFFFF"/>
              </a:buClr>
              <a:buFont typeface="StarSymbol"/>
              <a:buChar char="-"/>
            </a:pPr>
            <a:r>
              <a:rPr lang="fr-FR" sz="2400" b="0" u="sng" strike="noStrike" spc="-1">
                <a:solidFill>
                  <a:srgbClr val="FFFFFF"/>
                </a:solidFill>
                <a:uFillTx/>
                <a:latin typeface="Trebuchet MS"/>
              </a:rPr>
              <a:t>1 pôle PIAL </a:t>
            </a:r>
            <a:r>
              <a:rPr lang="fr-FR" sz="2400" b="0" strike="noStrike" spc="-1">
                <a:solidFill>
                  <a:srgbClr val="FFFFFF"/>
                </a:solidFill>
                <a:latin typeface="Trebuchet MS"/>
              </a:rPr>
              <a:t>(accompagnement des élèves porteurs de handicap)</a:t>
            </a:r>
            <a:endParaRPr lang="fr-FR" sz="2400" b="0" strike="noStrike" spc="-1">
              <a:latin typeface="Arial"/>
            </a:endParaRPr>
          </a:p>
          <a:p>
            <a:pPr indent="-342720">
              <a:lnSpc>
                <a:spcPct val="100000"/>
              </a:lnSpc>
              <a:buClr>
                <a:srgbClr val="FFFFFF"/>
              </a:buClr>
              <a:buFont typeface="StarSymbol"/>
              <a:buChar char="-"/>
            </a:pPr>
            <a:r>
              <a:rPr lang="fr-FR" sz="2400" b="0" u="sng" strike="noStrike" spc="-1">
                <a:solidFill>
                  <a:srgbClr val="FFFFFF"/>
                </a:solidFill>
                <a:uFillTx/>
                <a:latin typeface="Trebuchet MS"/>
              </a:rPr>
              <a:t>1 internat </a:t>
            </a:r>
            <a:r>
              <a:rPr lang="fr-FR" sz="2400" b="0" strike="noStrike" spc="-1">
                <a:solidFill>
                  <a:srgbClr val="FFFFFF"/>
                </a:solidFill>
                <a:latin typeface="Trebuchet MS"/>
              </a:rPr>
              <a:t>d’excellence mixte</a:t>
            </a:r>
            <a:endParaRPr lang="fr-FR" sz="24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 name="Espace réservé du contenu 1"/>
          <p:cNvSpPr/>
          <p:nvPr/>
        </p:nvSpPr>
        <p:spPr>
          <a:xfrm>
            <a:off x="493560" y="1833120"/>
            <a:ext cx="7174440" cy="4536000"/>
          </a:xfrm>
          <a:prstGeom prst="rect">
            <a:avLst/>
          </a:prstGeom>
          <a:noFill/>
          <a:ln w="0">
            <a:noFill/>
          </a:ln>
        </p:spPr>
        <p:style>
          <a:lnRef idx="0">
            <a:scrgbClr r="0" g="0" b="0"/>
          </a:lnRef>
          <a:fillRef idx="0">
            <a:scrgbClr r="0" g="0" b="0"/>
          </a:fillRef>
          <a:effectRef idx="0">
            <a:scrgbClr r="0" g="0" b="0"/>
          </a:effectRef>
          <a:fontRef idx="minor"/>
        </p:style>
        <p:txBody>
          <a:bodyPr lIns="45720" tIns="45000" rIns="45720" bIns="45000">
            <a:normAutofit/>
          </a:bodyPr>
          <a:lstStyle/>
          <a:p>
            <a:pPr algn="ctr">
              <a:lnSpc>
                <a:spcPct val="100000"/>
              </a:lnSpc>
              <a:spcBef>
                <a:spcPts val="400"/>
              </a:spcBef>
              <a:tabLst>
                <a:tab pos="0" algn="l"/>
              </a:tabLst>
            </a:pPr>
            <a:endParaRPr lang="fr-FR" sz="1800" b="0" strike="noStrike" spc="-1">
              <a:latin typeface="Arial"/>
            </a:endParaRPr>
          </a:p>
          <a:p>
            <a:pPr>
              <a:lnSpc>
                <a:spcPct val="100000"/>
              </a:lnSpc>
              <a:spcBef>
                <a:spcPts val="400"/>
              </a:spcBef>
              <a:buClr>
                <a:srgbClr val="A5B592"/>
              </a:buClr>
              <a:buSzPct val="68000"/>
              <a:buFont typeface="Wingdings 3" charset="2"/>
              <a:buChar char="-"/>
              <a:tabLst>
                <a:tab pos="0" algn="l"/>
              </a:tabLst>
            </a:pPr>
            <a:r>
              <a:rPr lang="fr-FR" sz="2700" b="0" strike="noStrike" spc="-1">
                <a:latin typeface="Trebuchet MS"/>
              </a:rPr>
              <a:t>Un nouveau </a:t>
            </a:r>
            <a:r>
              <a:rPr lang="fr-FR" sz="2700" b="0" strike="noStrike" spc="-1">
                <a:solidFill>
                  <a:srgbClr val="FF0000"/>
                </a:solidFill>
                <a:latin typeface="Trebuchet MS"/>
              </a:rPr>
              <a:t>projet fédérateur </a:t>
            </a:r>
            <a:r>
              <a:rPr lang="fr-FR" sz="2700" b="0" strike="noStrike" spc="-1">
                <a:latin typeface="Trebuchet MS"/>
              </a:rPr>
              <a:t>chaque année </a:t>
            </a:r>
            <a:endParaRPr lang="fr-FR" sz="2700" b="0" strike="noStrike" spc="-1">
              <a:latin typeface="Arial"/>
            </a:endParaRPr>
          </a:p>
          <a:p>
            <a:pPr>
              <a:lnSpc>
                <a:spcPct val="100000"/>
              </a:lnSpc>
              <a:spcBef>
                <a:spcPts val="400"/>
              </a:spcBef>
              <a:tabLst>
                <a:tab pos="0" algn="l"/>
              </a:tabLst>
            </a:pPr>
            <a:endParaRPr lang="fr-FR" sz="2700" b="0" strike="noStrike" spc="-1">
              <a:latin typeface="Arial"/>
            </a:endParaRPr>
          </a:p>
          <a:p>
            <a:pPr>
              <a:lnSpc>
                <a:spcPct val="100000"/>
              </a:lnSpc>
              <a:spcBef>
                <a:spcPts val="400"/>
              </a:spcBef>
              <a:buClr>
                <a:srgbClr val="A5B592"/>
              </a:buClr>
              <a:buSzPct val="68000"/>
              <a:buFont typeface="Wingdings 3" charset="2"/>
              <a:buChar char="-"/>
              <a:tabLst>
                <a:tab pos="0" algn="l"/>
              </a:tabLst>
            </a:pPr>
            <a:r>
              <a:rPr lang="fr-FR" sz="2700" b="0" strike="noStrike" spc="-1">
                <a:latin typeface="Trebuchet MS"/>
              </a:rPr>
              <a:t>Une</a:t>
            </a:r>
            <a:r>
              <a:rPr lang="fr-FR" sz="2700" b="0" strike="noStrike" spc="-1">
                <a:solidFill>
                  <a:srgbClr val="FF0000"/>
                </a:solidFill>
                <a:latin typeface="Trebuchet MS"/>
              </a:rPr>
              <a:t> résidence d’artistes</a:t>
            </a:r>
            <a:endParaRPr lang="fr-FR" sz="2700" b="0" strike="noStrike" spc="-1">
              <a:latin typeface="Arial"/>
            </a:endParaRPr>
          </a:p>
          <a:p>
            <a:pPr>
              <a:lnSpc>
                <a:spcPct val="100000"/>
              </a:lnSpc>
              <a:spcBef>
                <a:spcPts val="400"/>
              </a:spcBef>
              <a:tabLst>
                <a:tab pos="0" algn="l"/>
              </a:tabLst>
            </a:pPr>
            <a:endParaRPr lang="fr-FR" sz="2700" b="0" strike="noStrike" spc="-1">
              <a:latin typeface="Arial"/>
            </a:endParaRPr>
          </a:p>
          <a:p>
            <a:pPr>
              <a:lnSpc>
                <a:spcPct val="100000"/>
              </a:lnSpc>
              <a:spcBef>
                <a:spcPts val="400"/>
              </a:spcBef>
              <a:buClr>
                <a:srgbClr val="A5B592"/>
              </a:buClr>
              <a:buSzPct val="68000"/>
              <a:buFont typeface="Wingdings 3" charset="2"/>
              <a:buChar char="-"/>
              <a:tabLst>
                <a:tab pos="0" algn="l"/>
              </a:tabLst>
            </a:pPr>
            <a:r>
              <a:rPr lang="fr-FR" sz="2700" b="0" strike="noStrike" spc="-1">
                <a:latin typeface="Trebuchet MS"/>
              </a:rPr>
              <a:t>De nombreux</a:t>
            </a:r>
            <a:r>
              <a:rPr lang="fr-FR" sz="2700" b="0" strike="noStrike" spc="-1">
                <a:solidFill>
                  <a:srgbClr val="FF0000"/>
                </a:solidFill>
                <a:latin typeface="Trebuchet MS"/>
              </a:rPr>
              <a:t> projets pédagogiques </a:t>
            </a:r>
            <a:r>
              <a:rPr lang="fr-FR" sz="1800" b="0" strike="noStrike" spc="-1">
                <a:latin typeface="Trebuchet MS"/>
              </a:rPr>
              <a:t>(théâtre, danse, interventions d’artistes, conférences, découvertes de l’Uzège, partenariats artistiques et culturels, Lycéens au cinéma, ateliers lecture avec Séville, séjours linguistiques, des concours d’éloquence, d’excellence économique, général des métiers et des lycées, …)</a:t>
            </a:r>
            <a:endParaRPr lang="fr-FR" sz="1800" b="0" strike="noStrike" spc="-1">
              <a:latin typeface="Arial"/>
            </a:endParaRPr>
          </a:p>
        </p:txBody>
      </p:sp>
      <p:pic>
        <p:nvPicPr>
          <p:cNvPr id="347" name="Image 3"/>
          <p:cNvPicPr/>
          <p:nvPr/>
        </p:nvPicPr>
        <p:blipFill>
          <a:blip r:embed="rId2"/>
          <a:stretch/>
        </p:blipFill>
        <p:spPr>
          <a:xfrm>
            <a:off x="-13680" y="0"/>
            <a:ext cx="945000" cy="1406160"/>
          </a:xfrm>
          <a:prstGeom prst="rect">
            <a:avLst/>
          </a:prstGeom>
          <a:ln w="0">
            <a:noFill/>
          </a:ln>
        </p:spPr>
      </p:pic>
      <p:sp>
        <p:nvSpPr>
          <p:cNvPr id="348" name="ZoneTexte 1"/>
          <p:cNvSpPr/>
          <p:nvPr/>
        </p:nvSpPr>
        <p:spPr>
          <a:xfrm>
            <a:off x="755640" y="432720"/>
            <a:ext cx="6912360" cy="16646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spcBef>
                <a:spcPts val="400"/>
              </a:spcBef>
            </a:pPr>
            <a:r>
              <a:rPr lang="fr-FR" sz="3200" b="0" strike="noStrike" spc="-1">
                <a:solidFill>
                  <a:srgbClr val="000000"/>
                </a:solidFill>
                <a:latin typeface="Trebuchet MS"/>
              </a:rPr>
              <a:t>Le lycée polyvalent des métiers d’art Charles Gide, c’est aussi</a:t>
            </a:r>
            <a:endParaRPr lang="fr-FR" sz="3200" b="0" strike="noStrike" spc="-1">
              <a:latin typeface="Arial"/>
            </a:endParaRPr>
          </a:p>
          <a:p>
            <a:pPr algn="ctr">
              <a:lnSpc>
                <a:spcPct val="100000"/>
              </a:lnSpc>
              <a:spcBef>
                <a:spcPts val="400"/>
              </a:spcBef>
            </a:pPr>
            <a:endParaRPr lang="fr-FR" sz="3200" b="0" strike="noStrike" spc="-1">
              <a:latin typeface="Arial"/>
            </a:endParaRPr>
          </a:p>
          <a:p>
            <a:pPr>
              <a:lnSpc>
                <a:spcPct val="100000"/>
              </a:lnSpc>
            </a:pPr>
            <a:endParaRPr lang="fr-FR" sz="32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 name="Espace réservé du contenu 1"/>
          <p:cNvSpPr txBox="1"/>
          <p:nvPr/>
        </p:nvSpPr>
        <p:spPr>
          <a:xfrm>
            <a:off x="323640" y="2133000"/>
            <a:ext cx="7488360" cy="4525560"/>
          </a:xfrm>
          <a:prstGeom prst="rect">
            <a:avLst/>
          </a:prstGeom>
          <a:noFill/>
          <a:ln w="0">
            <a:noFill/>
          </a:ln>
        </p:spPr>
        <p:txBody>
          <a:bodyPr>
            <a:normAutofit/>
          </a:bodyPr>
          <a:lstStyle/>
          <a:p>
            <a:pPr>
              <a:lnSpc>
                <a:spcPct val="100000"/>
              </a:lnSpc>
              <a:spcBef>
                <a:spcPts val="1001"/>
              </a:spcBef>
              <a:buClr>
                <a:srgbClr val="A5B592"/>
              </a:buClr>
              <a:buSzPct val="80000"/>
              <a:buFont typeface="Wingdings 3" charset="2"/>
              <a:buChar char=""/>
            </a:pPr>
            <a:r>
              <a:rPr lang="fr-FR" sz="2800" b="0" strike="noStrike" spc="-1">
                <a:solidFill>
                  <a:srgbClr val="404040"/>
                </a:solidFill>
                <a:latin typeface="Trebuchet MS"/>
              </a:rPr>
              <a:t>Des mobilités internationales: </a:t>
            </a:r>
            <a:r>
              <a:rPr lang="fr-FR" sz="2800" b="0" strike="noStrike" spc="-1">
                <a:solidFill>
                  <a:srgbClr val="FF0000"/>
                </a:solidFill>
                <a:latin typeface="Trebuchet MS"/>
              </a:rPr>
              <a:t>Erasmus+</a:t>
            </a:r>
            <a:endParaRPr lang="fr-FR" sz="2800" b="0" strike="noStrike" spc="-1">
              <a:solidFill>
                <a:srgbClr val="404040"/>
              </a:solidFill>
              <a:latin typeface="Trebuchet MS"/>
            </a:endParaRPr>
          </a:p>
          <a:p>
            <a:pPr>
              <a:lnSpc>
                <a:spcPct val="100000"/>
              </a:lnSpc>
              <a:spcBef>
                <a:spcPts val="1001"/>
              </a:spcBef>
            </a:pPr>
            <a:endParaRPr lang="fr-FR" sz="2800" b="0" strike="noStrike" spc="-1">
              <a:solidFill>
                <a:srgbClr val="404040"/>
              </a:solidFill>
              <a:latin typeface="Trebuchet MS"/>
            </a:endParaRPr>
          </a:p>
          <a:p>
            <a:pPr>
              <a:lnSpc>
                <a:spcPct val="100000"/>
              </a:lnSpc>
              <a:spcBef>
                <a:spcPts val="1001"/>
              </a:spcBef>
              <a:buClr>
                <a:srgbClr val="A5B592"/>
              </a:buClr>
              <a:buSzPct val="80000"/>
              <a:buFont typeface="Wingdings 3" charset="2"/>
              <a:buChar char=""/>
            </a:pPr>
            <a:r>
              <a:rPr lang="fr-FR" sz="4000" b="0" strike="noStrike" spc="-1">
                <a:solidFill>
                  <a:srgbClr val="FF0000"/>
                </a:solidFill>
                <a:latin typeface="Trebuchet MS"/>
              </a:rPr>
              <a:t> </a:t>
            </a:r>
            <a:r>
              <a:rPr lang="fr-FR" sz="2800" b="0" strike="noStrike" spc="-1">
                <a:solidFill>
                  <a:srgbClr val="404040"/>
                </a:solidFill>
                <a:latin typeface="Trebuchet MS"/>
              </a:rPr>
              <a:t>Une</a:t>
            </a:r>
            <a:r>
              <a:rPr lang="fr-FR" sz="2800" b="0" strike="noStrike" spc="-1">
                <a:solidFill>
                  <a:srgbClr val="FF0000"/>
                </a:solidFill>
                <a:latin typeface="Trebuchet MS"/>
              </a:rPr>
              <a:t> éducation citoyenne </a:t>
            </a:r>
            <a:r>
              <a:rPr lang="fr-FR" sz="1800" b="0" strike="noStrike" spc="-1">
                <a:solidFill>
                  <a:srgbClr val="404040"/>
                </a:solidFill>
                <a:latin typeface="Trebuchet MS"/>
              </a:rPr>
              <a:t>(lutte contre les  discriminations, égalité filles-garçons, ateliers gestion du stress, atelier théâtre, club échec, formation des délégués, CVL, MDL, développement durable, association sportive…)</a:t>
            </a:r>
          </a:p>
          <a:p>
            <a:pPr>
              <a:lnSpc>
                <a:spcPct val="100000"/>
              </a:lnSpc>
              <a:spcBef>
                <a:spcPts val="1001"/>
              </a:spcBef>
            </a:pPr>
            <a:endParaRPr lang="fr-FR" sz="1800" b="0" strike="noStrike" spc="-1">
              <a:solidFill>
                <a:srgbClr val="404040"/>
              </a:solidFill>
              <a:latin typeface="Trebuchet MS"/>
            </a:endParaRPr>
          </a:p>
        </p:txBody>
      </p:sp>
      <p:pic>
        <p:nvPicPr>
          <p:cNvPr id="350" name="Image 2"/>
          <p:cNvPicPr/>
          <p:nvPr/>
        </p:nvPicPr>
        <p:blipFill>
          <a:blip r:embed="rId2"/>
          <a:stretch/>
        </p:blipFill>
        <p:spPr>
          <a:xfrm>
            <a:off x="26280" y="0"/>
            <a:ext cx="1341720" cy="1996200"/>
          </a:xfrm>
          <a:prstGeom prst="rect">
            <a:avLst/>
          </a:prstGeom>
          <a:ln w="0">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34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34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 name="Titre 6"/>
          <p:cNvSpPr txBox="1"/>
          <p:nvPr/>
        </p:nvSpPr>
        <p:spPr>
          <a:xfrm>
            <a:off x="2915640" y="2238480"/>
            <a:ext cx="6228000" cy="1441080"/>
          </a:xfrm>
          <a:prstGeom prst="rect">
            <a:avLst/>
          </a:prstGeom>
          <a:noFill/>
          <a:ln w="0">
            <a:noFill/>
          </a:ln>
        </p:spPr>
        <p:txBody>
          <a:bodyPr>
            <a:noAutofit/>
          </a:bodyPr>
          <a:lstStyle/>
          <a:p>
            <a:pPr algn="ctr">
              <a:lnSpc>
                <a:spcPct val="100000"/>
              </a:lnSpc>
            </a:pPr>
            <a:r>
              <a:rPr lang="fr-FR" sz="5400" b="1" strike="noStrike" spc="-1">
                <a:solidFill>
                  <a:srgbClr val="FFFFFF"/>
                </a:solidFill>
                <a:latin typeface="Arial Black"/>
                <a:ea typeface="Arial Black"/>
              </a:rPr>
              <a:t>Baccalauréat</a:t>
            </a:r>
            <a:endParaRPr lang="fr-FR" sz="5400" b="0" strike="noStrike" spc="-1">
              <a:solidFill>
                <a:srgbClr val="000000"/>
              </a:solidFill>
              <a:latin typeface="Trebuchet M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8" name="Image 2"/>
          <p:cNvPicPr/>
          <p:nvPr/>
        </p:nvPicPr>
        <p:blipFill>
          <a:blip r:embed="rId2"/>
          <a:stretch/>
        </p:blipFill>
        <p:spPr>
          <a:xfrm>
            <a:off x="179640" y="116640"/>
            <a:ext cx="1341000" cy="1999440"/>
          </a:xfrm>
          <a:prstGeom prst="rect">
            <a:avLst/>
          </a:prstGeom>
          <a:ln w="0">
            <a:noFill/>
          </a:ln>
        </p:spPr>
      </p:pic>
      <p:sp>
        <p:nvSpPr>
          <p:cNvPr id="539" name="ZoneTexte 1"/>
          <p:cNvSpPr/>
          <p:nvPr/>
        </p:nvSpPr>
        <p:spPr>
          <a:xfrm>
            <a:off x="2021040" y="577800"/>
            <a:ext cx="4320000" cy="10652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fr-FR" sz="3200" b="0" strike="noStrike" spc="-1">
                <a:solidFill>
                  <a:srgbClr val="000000"/>
                </a:solidFill>
                <a:latin typeface="Trebuchet MS"/>
              </a:rPr>
              <a:t>Au lycée, deux cycles </a:t>
            </a:r>
            <a:endParaRPr lang="fr-FR" sz="3200" b="0" strike="noStrike" spc="-1">
              <a:latin typeface="Arial"/>
            </a:endParaRPr>
          </a:p>
          <a:p>
            <a:pPr>
              <a:lnSpc>
                <a:spcPct val="100000"/>
              </a:lnSpc>
            </a:pPr>
            <a:r>
              <a:rPr lang="fr-FR" sz="3200" b="0" strike="noStrike" spc="-1">
                <a:solidFill>
                  <a:srgbClr val="000000"/>
                </a:solidFill>
                <a:latin typeface="Trebuchet MS"/>
              </a:rPr>
              <a:t>sont prévus:</a:t>
            </a:r>
            <a:endParaRPr lang="fr-FR" sz="3200" b="0" strike="noStrike" spc="-1">
              <a:latin typeface="Arial"/>
            </a:endParaRPr>
          </a:p>
        </p:txBody>
      </p:sp>
      <p:sp>
        <p:nvSpPr>
          <p:cNvPr id="540" name="ZoneTexte 4"/>
          <p:cNvSpPr/>
          <p:nvPr/>
        </p:nvSpPr>
        <p:spPr>
          <a:xfrm>
            <a:off x="2123640" y="1936080"/>
            <a:ext cx="6264360" cy="10652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marL="457200" indent="-456840">
              <a:lnSpc>
                <a:spcPct val="100000"/>
              </a:lnSpc>
              <a:buClr>
                <a:srgbClr val="000000"/>
              </a:buClr>
              <a:buFont typeface="Arial"/>
              <a:buChar char="•"/>
            </a:pPr>
            <a:r>
              <a:rPr lang="fr-FR" sz="3200" b="0" strike="noStrike" spc="-1">
                <a:solidFill>
                  <a:srgbClr val="000000"/>
                </a:solidFill>
                <a:latin typeface="Trebuchet MS"/>
              </a:rPr>
              <a:t>cycle de détermination=</a:t>
            </a:r>
            <a:endParaRPr lang="fr-FR" sz="3200" b="0" strike="noStrike" spc="-1">
              <a:latin typeface="Arial"/>
            </a:endParaRPr>
          </a:p>
          <a:p>
            <a:pPr>
              <a:lnSpc>
                <a:spcPct val="100000"/>
              </a:lnSpc>
            </a:pPr>
            <a:r>
              <a:rPr lang="fr-FR" sz="3200" b="0" strike="noStrike" spc="-1">
                <a:solidFill>
                  <a:srgbClr val="000000"/>
                </a:solidFill>
                <a:latin typeface="Trebuchet MS"/>
              </a:rPr>
              <a:t>	</a:t>
            </a:r>
            <a:r>
              <a:rPr lang="fr-FR" sz="3200" b="0" u="sng" strike="noStrike" spc="-1">
                <a:solidFill>
                  <a:srgbClr val="000000"/>
                </a:solidFill>
                <a:uFillTx/>
                <a:latin typeface="Trebuchet MS"/>
              </a:rPr>
              <a:t>seconde</a:t>
            </a:r>
            <a:endParaRPr lang="fr-FR" sz="3200" b="0" strike="noStrike" spc="-1">
              <a:latin typeface="Arial"/>
            </a:endParaRPr>
          </a:p>
        </p:txBody>
      </p:sp>
      <p:sp>
        <p:nvSpPr>
          <p:cNvPr id="541" name="ZoneTexte 5"/>
          <p:cNvSpPr/>
          <p:nvPr/>
        </p:nvSpPr>
        <p:spPr>
          <a:xfrm>
            <a:off x="2021040" y="3782160"/>
            <a:ext cx="5040360" cy="10652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marL="457200" indent="-456840">
              <a:lnSpc>
                <a:spcPct val="100000"/>
              </a:lnSpc>
              <a:buClr>
                <a:srgbClr val="000000"/>
              </a:buClr>
              <a:buFont typeface="Arial"/>
              <a:buChar char="•"/>
            </a:pPr>
            <a:r>
              <a:rPr lang="fr-FR" sz="3200" b="0" strike="noStrike" spc="-1">
                <a:solidFill>
                  <a:srgbClr val="000000"/>
                </a:solidFill>
                <a:latin typeface="Trebuchet MS"/>
              </a:rPr>
              <a:t>cycle terminal= </a:t>
            </a:r>
            <a:endParaRPr lang="fr-FR" sz="3200" b="0" strike="noStrike" spc="-1">
              <a:latin typeface="Arial"/>
            </a:endParaRPr>
          </a:p>
          <a:p>
            <a:pPr>
              <a:lnSpc>
                <a:spcPct val="100000"/>
              </a:lnSpc>
            </a:pPr>
            <a:r>
              <a:rPr lang="fr-FR" sz="3200" b="0" strike="noStrike" spc="-1">
                <a:solidFill>
                  <a:srgbClr val="000000"/>
                </a:solidFill>
                <a:latin typeface="Trebuchet MS"/>
              </a:rPr>
              <a:t>première, </a:t>
            </a:r>
            <a:r>
              <a:rPr lang="fr-FR" sz="3200" b="0" u="sng" strike="noStrike" spc="-1">
                <a:solidFill>
                  <a:srgbClr val="000000"/>
                </a:solidFill>
                <a:uFillTx/>
                <a:latin typeface="Trebuchet MS"/>
              </a:rPr>
              <a:t>puis</a:t>
            </a:r>
            <a:r>
              <a:rPr lang="fr-FR" sz="3200" b="0" strike="noStrike" spc="-1">
                <a:solidFill>
                  <a:srgbClr val="000000"/>
                </a:solidFill>
                <a:latin typeface="Trebuchet MS"/>
              </a:rPr>
              <a:t> terminale </a:t>
            </a:r>
            <a:endParaRPr lang="fr-FR" sz="3200" b="0" strike="noStrike" spc="-1">
              <a:latin typeface="Arial"/>
            </a:endParaRPr>
          </a:p>
        </p:txBody>
      </p:sp>
      <p:sp>
        <p:nvSpPr>
          <p:cNvPr id="542" name="ZoneTexte 6"/>
          <p:cNvSpPr/>
          <p:nvPr/>
        </p:nvSpPr>
        <p:spPr>
          <a:xfrm>
            <a:off x="2627640" y="5589360"/>
            <a:ext cx="3132000" cy="6390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fr-FR" sz="3600" b="1" strike="noStrike" spc="-1">
                <a:solidFill>
                  <a:srgbClr val="000000"/>
                </a:solidFill>
                <a:latin typeface="Trebuchet MS"/>
              </a:rPr>
              <a:t>Baccalauréat</a:t>
            </a:r>
            <a:endParaRPr lang="fr-FR" sz="3600" b="0" strike="noStrike" spc="-1">
              <a:latin typeface="Arial"/>
            </a:endParaRPr>
          </a:p>
        </p:txBody>
      </p:sp>
      <p:sp>
        <p:nvSpPr>
          <p:cNvPr id="543" name="Flèche droite 8"/>
          <p:cNvSpPr/>
          <p:nvPr/>
        </p:nvSpPr>
        <p:spPr>
          <a:xfrm rot="5400000">
            <a:off x="3686760" y="2984760"/>
            <a:ext cx="685080" cy="786240"/>
          </a:xfrm>
          <a:prstGeom prst="rightArrow">
            <a:avLst>
              <a:gd name="adj1" fmla="val 50000"/>
              <a:gd name="adj2" fmla="val 50000"/>
            </a:avLst>
          </a:prstGeom>
          <a:solidFill>
            <a:srgbClr val="A5B592"/>
          </a:solidFill>
          <a:ln cap="rnd">
            <a:solidFill>
              <a:srgbClr val="7A856C"/>
            </a:solidFill>
            <a:round/>
          </a:ln>
        </p:spPr>
        <p:style>
          <a:lnRef idx="2">
            <a:schemeClr val="accent1">
              <a:shade val="50000"/>
            </a:schemeClr>
          </a:lnRef>
          <a:fillRef idx="1">
            <a:schemeClr val="accent1"/>
          </a:fillRef>
          <a:effectRef idx="0">
            <a:schemeClr val="accent1"/>
          </a:effectRef>
          <a:fontRef idx="minor"/>
        </p:style>
      </p:sp>
      <p:sp>
        <p:nvSpPr>
          <p:cNvPr id="544" name="Flèche droite 9"/>
          <p:cNvSpPr/>
          <p:nvPr/>
        </p:nvSpPr>
        <p:spPr>
          <a:xfrm rot="5400000">
            <a:off x="3686760" y="4891680"/>
            <a:ext cx="685080" cy="786240"/>
          </a:xfrm>
          <a:prstGeom prst="rightArrow">
            <a:avLst>
              <a:gd name="adj1" fmla="val 50000"/>
              <a:gd name="adj2" fmla="val 50000"/>
            </a:avLst>
          </a:prstGeom>
          <a:solidFill>
            <a:srgbClr val="A5B592"/>
          </a:solidFill>
          <a:ln cap="rnd">
            <a:solidFill>
              <a:srgbClr val="7A856C"/>
            </a:solidFill>
            <a:round/>
          </a:ln>
        </p:spPr>
        <p:style>
          <a:lnRef idx="2">
            <a:schemeClr val="accent1">
              <a:shade val="50000"/>
            </a:schemeClr>
          </a:lnRef>
          <a:fillRef idx="1">
            <a:schemeClr val="accent1"/>
          </a:fillRef>
          <a:effectRef idx="0">
            <a:schemeClr val="accent1"/>
          </a:effectRef>
          <a:fontRef idx="minor"/>
        </p:style>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54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543"/>
                                        </p:tgtEl>
                                        <p:attrNameLst>
                                          <p:attrName>style.visibility</p:attrName>
                                        </p:attrNameLst>
                                      </p:cBhvr>
                                      <p:to>
                                        <p:strVal val="visible"/>
                                      </p:to>
                                    </p:set>
                                    <p:anim calcmode="lin" valueType="num">
                                      <p:cBhvr additive="repl">
                                        <p:cTn id="11" dur="500" fill="hold"/>
                                        <p:tgtEl>
                                          <p:spTgt spid="543"/>
                                        </p:tgtEl>
                                        <p:attrNameLst>
                                          <p:attrName>ppt_x</p:attrName>
                                        </p:attrNameLst>
                                      </p:cBhvr>
                                      <p:tavLst>
                                        <p:tav tm="0">
                                          <p:val>
                                            <p:strVal val="#ppt_x"/>
                                          </p:val>
                                        </p:tav>
                                        <p:tav tm="100000">
                                          <p:val>
                                            <p:strVal val="#ppt_x"/>
                                          </p:val>
                                        </p:tav>
                                      </p:tavLst>
                                    </p:anim>
                                    <p:anim calcmode="lin" valueType="num">
                                      <p:cBhvr additive="repl">
                                        <p:cTn id="12" dur="500" fill="hold"/>
                                        <p:tgtEl>
                                          <p:spTgt spid="54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41"/>
                                        </p:tgtEl>
                                        <p:attrNameLst>
                                          <p:attrName>style.visibility</p:attrName>
                                        </p:attrNameLst>
                                      </p:cBhvr>
                                      <p:to>
                                        <p:strVal val="visible"/>
                                      </p:to>
                                    </p:set>
                                    <p:anim calcmode="lin" valueType="num">
                                      <p:cBhvr additive="repl">
                                        <p:cTn id="15" dur="500" fill="hold"/>
                                        <p:tgtEl>
                                          <p:spTgt spid="541"/>
                                        </p:tgtEl>
                                        <p:attrNameLst>
                                          <p:attrName>ppt_x</p:attrName>
                                        </p:attrNameLst>
                                      </p:cBhvr>
                                      <p:tavLst>
                                        <p:tav tm="0">
                                          <p:val>
                                            <p:strVal val="#ppt_x"/>
                                          </p:val>
                                        </p:tav>
                                        <p:tav tm="100000">
                                          <p:val>
                                            <p:strVal val="#ppt_x"/>
                                          </p:val>
                                        </p:tav>
                                      </p:tavLst>
                                    </p:anim>
                                    <p:anim calcmode="lin" valueType="num">
                                      <p:cBhvr additive="repl">
                                        <p:cTn id="16" dur="500" fill="hold"/>
                                        <p:tgtEl>
                                          <p:spTgt spid="541"/>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544"/>
                                        </p:tgtEl>
                                        <p:attrNameLst>
                                          <p:attrName>style.visibility</p:attrName>
                                        </p:attrNameLst>
                                      </p:cBhvr>
                                      <p:to>
                                        <p:strVal val="visible"/>
                                      </p:to>
                                    </p:set>
                                    <p:anim calcmode="lin" valueType="num">
                                      <p:cBhvr additive="repl">
                                        <p:cTn id="21" dur="500" fill="hold"/>
                                        <p:tgtEl>
                                          <p:spTgt spid="544"/>
                                        </p:tgtEl>
                                        <p:attrNameLst>
                                          <p:attrName>ppt_x</p:attrName>
                                        </p:attrNameLst>
                                      </p:cBhvr>
                                      <p:tavLst>
                                        <p:tav tm="0">
                                          <p:val>
                                            <p:strVal val="#ppt_x"/>
                                          </p:val>
                                        </p:tav>
                                        <p:tav tm="100000">
                                          <p:val>
                                            <p:strVal val="#ppt_x"/>
                                          </p:val>
                                        </p:tav>
                                      </p:tavLst>
                                    </p:anim>
                                    <p:anim calcmode="lin" valueType="num">
                                      <p:cBhvr additive="repl">
                                        <p:cTn id="22" dur="500" fill="hold"/>
                                        <p:tgtEl>
                                          <p:spTgt spid="544"/>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542"/>
                                        </p:tgtEl>
                                        <p:attrNameLst>
                                          <p:attrName>style.visibility</p:attrName>
                                        </p:attrNameLst>
                                      </p:cBhvr>
                                      <p:to>
                                        <p:strVal val="visible"/>
                                      </p:to>
                                    </p:set>
                                    <p:anim calcmode="lin" valueType="num">
                                      <p:cBhvr additive="repl">
                                        <p:cTn id="25" dur="500" fill="hold"/>
                                        <p:tgtEl>
                                          <p:spTgt spid="542"/>
                                        </p:tgtEl>
                                        <p:attrNameLst>
                                          <p:attrName>ppt_x</p:attrName>
                                        </p:attrNameLst>
                                      </p:cBhvr>
                                      <p:tavLst>
                                        <p:tav tm="0">
                                          <p:val>
                                            <p:strVal val="#ppt_x"/>
                                          </p:val>
                                        </p:tav>
                                        <p:tav tm="100000">
                                          <p:val>
                                            <p:strVal val="#ppt_x"/>
                                          </p:val>
                                        </p:tav>
                                      </p:tavLst>
                                    </p:anim>
                                    <p:anim calcmode="lin" valueType="num">
                                      <p:cBhvr additive="repl">
                                        <p:cTn id="26" dur="500" fill="hold"/>
                                        <p:tgtEl>
                                          <p:spTgt spid="5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5" name="Image 1"/>
          <p:cNvPicPr/>
          <p:nvPr/>
        </p:nvPicPr>
        <p:blipFill>
          <a:blip r:embed="rId3"/>
          <a:stretch/>
        </p:blipFill>
        <p:spPr>
          <a:xfrm>
            <a:off x="1259640" y="0"/>
            <a:ext cx="6577920" cy="6857640"/>
          </a:xfrm>
          <a:prstGeom prst="rect">
            <a:avLst/>
          </a:prstGeom>
          <a:ln w="0">
            <a:noFill/>
          </a:ln>
        </p:spPr>
      </p:pic>
      <p:pic>
        <p:nvPicPr>
          <p:cNvPr id="546" name="Image 2"/>
          <p:cNvPicPr/>
          <p:nvPr/>
        </p:nvPicPr>
        <p:blipFill>
          <a:blip r:embed="rId4"/>
          <a:stretch/>
        </p:blipFill>
        <p:spPr>
          <a:xfrm>
            <a:off x="107640" y="0"/>
            <a:ext cx="1341000" cy="1999440"/>
          </a:xfrm>
          <a:prstGeom prst="rect">
            <a:avLst/>
          </a:prstGeom>
          <a:ln w="0">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1418</TotalTime>
  <Words>777</Words>
  <Application>Microsoft Office PowerPoint</Application>
  <PresentationFormat>Affichage à l'écran (4:3)</PresentationFormat>
  <Paragraphs>161</Paragraphs>
  <Slides>21</Slides>
  <Notes>3</Notes>
  <HiddenSlides>0</HiddenSlides>
  <MMClips>0</MMClips>
  <ScaleCrop>false</ScaleCrop>
  <HeadingPairs>
    <vt:vector size="6" baseType="variant">
      <vt:variant>
        <vt:lpstr>Polices utilisées</vt:lpstr>
      </vt:variant>
      <vt:variant>
        <vt:i4>12</vt:i4>
      </vt:variant>
      <vt:variant>
        <vt:lpstr>Thème</vt:lpstr>
      </vt:variant>
      <vt:variant>
        <vt:i4>6</vt:i4>
      </vt:variant>
      <vt:variant>
        <vt:lpstr>Titres des diapositives</vt:lpstr>
      </vt:variant>
      <vt:variant>
        <vt:i4>21</vt:i4>
      </vt:variant>
    </vt:vector>
  </HeadingPairs>
  <TitlesOfParts>
    <vt:vector size="39" baseType="lpstr">
      <vt:lpstr>Arial</vt:lpstr>
      <vt:lpstr>Arial Black</vt:lpstr>
      <vt:lpstr>Calibri</vt:lpstr>
      <vt:lpstr>DejaVu Sans</vt:lpstr>
      <vt:lpstr>Garamond</vt:lpstr>
      <vt:lpstr>StarSymbol</vt:lpstr>
      <vt:lpstr>Symbol</vt:lpstr>
      <vt:lpstr>Tahoma</vt:lpstr>
      <vt:lpstr>Times New Roman</vt:lpstr>
      <vt:lpstr>Trebuchet MS</vt:lpstr>
      <vt:lpstr>Wingdings</vt:lpstr>
      <vt:lpstr>Wingdings 3</vt:lpstr>
      <vt:lpstr>Office Theme</vt:lpstr>
      <vt:lpstr>Office Theme</vt:lpstr>
      <vt:lpstr>Office Theme</vt:lpstr>
      <vt:lpstr>Office Theme</vt:lpstr>
      <vt:lpstr>Office Theme</vt:lpstr>
      <vt:lpstr>Office Theme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utilisateur</dc:creator>
  <dc:description/>
  <cp:lastModifiedBy>pra</cp:lastModifiedBy>
  <cp:revision>90</cp:revision>
  <dcterms:created xsi:type="dcterms:W3CDTF">2019-01-07T09:56:02Z</dcterms:created>
  <dcterms:modified xsi:type="dcterms:W3CDTF">2025-01-27T14:05:08Z</dcterms:modified>
  <dc:language>fr-FR</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3</vt:i4>
  </property>
  <property fmtid="{D5CDD505-2E9C-101B-9397-08002B2CF9AE}" pid="3" name="PresentationFormat">
    <vt:lpwstr>Affichage à l'écran (4:3)</vt:lpwstr>
  </property>
  <property fmtid="{D5CDD505-2E9C-101B-9397-08002B2CF9AE}" pid="4" name="Slides">
    <vt:i4>52</vt:i4>
  </property>
</Properties>
</file>